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Garet" panose="020B0604020202020204" charset="0"/>
      <p:regular r:id="rId8"/>
    </p:embeddedFont>
    <p:embeddedFont>
      <p:font typeface="Garet Bold" panose="020B0604020202020204" charset="0"/>
      <p:regular r:id="rId9"/>
    </p:embeddedFont>
    <p:embeddedFont>
      <p:font typeface="Garet Light" panose="020B0604020202020204" charset="0"/>
      <p:regular r:id="rId10"/>
    </p:embeddedFont>
    <p:embeddedFont>
      <p:font typeface="League Gothic" panose="020B0604020202020204" charset="0"/>
      <p:regular r:id="rId11"/>
    </p:embeddedFont>
    <p:embeddedFont>
      <p:font typeface="Mont" panose="020B0604020202020204" charset="0"/>
      <p:regular r:id="rId12"/>
    </p:embeddedFont>
    <p:embeddedFont>
      <p:font typeface="Mon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53586-63CC-6CD3-F44E-0F26DE9063E4}" name="Deanne McKay" initials="DM" userId="S::dmckay@cfpc.ca::ce283bf4-3dd6-4802-9b48-07a670ae99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03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svg"/><Relationship Id="rId7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633867" y="550697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3746" y="2782499"/>
            <a:ext cx="10547941" cy="223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ADD SESSION TITLE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3816" y="6389560"/>
            <a:ext cx="9867801" cy="56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SPEAKER NAME(S) HERE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NOVEMBER 11-14,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B58B-590A-494F-7C86-C487DC91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ECA8A-ADAD-EA41-57C4-84AD3A6994A9}"/>
              </a:ext>
            </a:extLst>
          </p:cNvPr>
          <p:cNvSpPr txBox="1"/>
          <p:nvPr/>
        </p:nvSpPr>
        <p:spPr>
          <a:xfrm>
            <a:off x="3425891" y="1257300"/>
            <a:ext cx="11436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ont Bold"/>
                <a:ea typeface="Mont Bold"/>
                <a:cs typeface="Mont Bold"/>
                <a:sym typeface="Mont Bold"/>
              </a:rPr>
              <a:t>MITIGATING POTENTIAL BIAS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22F96-9AE3-D796-9A5A-C229486B9595}"/>
              </a:ext>
            </a:extLst>
          </p:cNvPr>
          <p:cNvSpPr txBox="1"/>
          <p:nvPr/>
        </p:nvSpPr>
        <p:spPr>
          <a:xfrm>
            <a:off x="3962400" y="2933700"/>
            <a:ext cx="126554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The FMF Committee has mitigated the bias for this presentation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Mont" panose="020B0604020202020204" charset="0"/>
              <a:ea typeface="Mont Bold"/>
              <a:cs typeface="Mont Bold"/>
              <a:sym typeface="Mon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adhere to all </a:t>
            </a:r>
            <a:r>
              <a:rPr lang="en-US" sz="3200" dirty="0" err="1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Mainpro</a:t>
            </a: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+ and National Standards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has received the COI Quick Tips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present only evidence-based content or declare otherwise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refrain from using brand names wherever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include COI slides and verbal mention in each presentation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0353C94-226C-8533-CD66-F93409AA7B43}"/>
              </a:ext>
            </a:extLst>
          </p:cNvPr>
          <p:cNvSpPr/>
          <p:nvPr/>
        </p:nvSpPr>
        <p:spPr>
          <a:xfrm>
            <a:off x="469006" y="495300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2834" y="2265876"/>
            <a:ext cx="6564957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Presenter: </a:t>
            </a:r>
            <a:r>
              <a:rPr lang="en-US" sz="297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name here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086453"/>
            <a:ext cx="9255723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Relationships with financial sponsors: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20131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9508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5816992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7162333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3893707"/>
            <a:ext cx="10311217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893" y="5124768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 ABC, Canadian Cancer Org. </a:t>
            </a:r>
          </a:p>
          <a:p>
            <a:pPr algn="just">
              <a:lnSpc>
                <a:spcPts val="1261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5759842"/>
            <a:ext cx="11633042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893" y="65082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7105183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8366" y="7848434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850248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8445334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918806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>
            <a:spLocks/>
          </p:cNvSpPr>
          <p:nvPr/>
        </p:nvSpPr>
        <p:spPr>
          <a:xfrm>
            <a:off x="4495800" y="175784"/>
            <a:ext cx="9041423" cy="1828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618775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7842502"/>
            <a:ext cx="4063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866348"/>
            <a:ext cx="31486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9690" y="6791380"/>
            <a:ext cx="2187666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0299" y="733425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91415" y="3653295"/>
            <a:ext cx="14305170" cy="130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607B7-1446-A008-D120-E1B8D7CA4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01" y="6490048"/>
            <a:ext cx="3313104" cy="3313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304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Garet Light</vt:lpstr>
      <vt:lpstr>Mont</vt:lpstr>
      <vt:lpstr>Mont Bold</vt:lpstr>
      <vt:lpstr>Calibri</vt:lpstr>
      <vt:lpstr>Garet</vt:lpstr>
      <vt:lpstr>League Gothic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ENGLISH</dc:title>
  <dc:creator>Deanne McKay</dc:creator>
  <cp:lastModifiedBy>Deanne McKay</cp:lastModifiedBy>
  <cp:revision>8</cp:revision>
  <dcterms:created xsi:type="dcterms:W3CDTF">2006-08-16T00:00:00Z</dcterms:created>
  <dcterms:modified xsi:type="dcterms:W3CDTF">2026-05-14T15:36:18Z</dcterms:modified>
  <dc:identifier>DAHDFvPOg1I</dc:identifier>
</cp:coreProperties>
</file>