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Garet" panose="020B0604020202020204" charset="0"/>
      <p:regular r:id="rId8"/>
    </p:embeddedFont>
    <p:embeddedFont>
      <p:font typeface="Garet Bold" panose="020B0604020202020204" charset="0"/>
      <p:regular r:id="rId9"/>
    </p:embeddedFont>
    <p:embeddedFont>
      <p:font typeface="Garet Light" panose="020B0604020202020204" charset="0"/>
      <p:regular r:id="rId10"/>
    </p:embeddedFont>
    <p:embeddedFont>
      <p:font typeface="League Gothic" panose="020B0604020202020204" charset="0"/>
      <p:regular r:id="rId11"/>
    </p:embeddedFont>
    <p:embeddedFont>
      <p:font typeface="Mont" panose="020B0604020202020204" charset="0"/>
      <p:regular r:id="rId12"/>
    </p:embeddedFont>
    <p:embeddedFont>
      <p:font typeface="Mon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53586-63CC-6CD3-F44E-0F26DE9063E4}" name="Deanne McKay" initials="DM" userId="S::dmckay@cfpc.ca::ce283bf4-3dd6-4802-9b48-07a670ae99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720EF-3899-8D4D-BC27-45B67189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BFDABF9-D2C4-538D-FC64-DCA6EB825848}"/>
              </a:ext>
            </a:extLst>
          </p:cNvPr>
          <p:cNvSpPr/>
          <p:nvPr/>
        </p:nvSpPr>
        <p:spPr>
          <a:xfrm>
            <a:off x="990600" y="800100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B1201-F498-0442-76D2-344DD25D10CE}"/>
              </a:ext>
            </a:extLst>
          </p:cNvPr>
          <p:cNvSpPr txBox="1"/>
          <p:nvPr/>
        </p:nvSpPr>
        <p:spPr>
          <a:xfrm>
            <a:off x="3983879" y="1257300"/>
            <a:ext cx="12954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 Bold"/>
                <a:ea typeface="Mont Bold"/>
                <a:cs typeface="Mont Bold"/>
                <a:sym typeface="Mont Bold"/>
              </a:rPr>
              <a:t>This is an Ancillary Session, sponsored and paid for by a CPD provider that may have received external funding for program development. 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Mont Bold"/>
              <a:ea typeface="Mont Bold"/>
              <a:cs typeface="Mont Bold"/>
              <a:sym typeface="Mont Bold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ont Bold"/>
                <a:ea typeface="Mont Bold"/>
                <a:cs typeface="Mont Bold"/>
                <a:sym typeface="Mont Bold"/>
              </a:rPr>
              <a:t>All conflicts of interests will be fully disclosed on slides and shared verbally at the start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47421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633867" y="550697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3746" y="2782499"/>
            <a:ext cx="10547941" cy="223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ADD SESSION TITLE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3816" y="6389560"/>
            <a:ext cx="9867801" cy="56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SPEAKER NAME(S) HERE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NOVEMBER 11-14,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2834" y="2265876"/>
            <a:ext cx="6564957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Presenter: </a:t>
            </a:r>
            <a:r>
              <a:rPr lang="en-US" sz="297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add name here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086453"/>
            <a:ext cx="9255723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Relationships with financial sponsors: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20131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39508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5816992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7162333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3893707"/>
            <a:ext cx="10311217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Any direct financial relationships, including receipt of honoraria: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893" y="5124768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 ABC, Canadian Cancer Org. </a:t>
            </a:r>
          </a:p>
          <a:p>
            <a:pPr algn="just">
              <a:lnSpc>
                <a:spcPts val="1261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5759842"/>
            <a:ext cx="11633042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Membership on advisory boards or speakers’ bureaus: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893" y="65082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7105183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8366" y="7848434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850248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4436" y="8445334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918806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>
            <a:spLocks/>
          </p:cNvSpPr>
          <p:nvPr/>
        </p:nvSpPr>
        <p:spPr>
          <a:xfrm>
            <a:off x="4495800" y="175784"/>
            <a:ext cx="9041423" cy="1828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PRESENTER DISCLOSURE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DISCLOSURE OF FINANCIAL SUPPORT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in-kind support from [organization name] in the form of [describe support here – e.g. logistical support]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Potential for conflict(s) of interest: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[Speaker name] has received [payment/funding, etc.] from [organization supporting this program AND/OR organization whose product(s) are being discussed in this program]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618775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[Supporting organization name] [developed/licenses/distributes/benefits from the sale of, etc.] a product that will be discussed in this 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This program has received financial support from [organization name] in the form of [describe support here – e.g. an educational grant]</a:t>
            </a: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7842502"/>
            <a:ext cx="4063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866348"/>
            <a:ext cx="31486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9690" y="6791380"/>
            <a:ext cx="2187666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0299" y="733425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91415" y="3653295"/>
            <a:ext cx="14305170" cy="130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en-US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PLEASE FILL OUT YOUR SESSION EVALUATION NOW!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4B624E-24B4-44BE-469A-58D0387196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01" y="6490048"/>
            <a:ext cx="3313104" cy="3313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281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Garet Light</vt:lpstr>
      <vt:lpstr>Arial</vt:lpstr>
      <vt:lpstr>Mont</vt:lpstr>
      <vt:lpstr>Mont Bold</vt:lpstr>
      <vt:lpstr>Calibri</vt:lpstr>
      <vt:lpstr>Garet</vt:lpstr>
      <vt:lpstr>League Gothic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ENGLISH</dc:title>
  <dc:creator>Deanne McKay</dc:creator>
  <cp:lastModifiedBy>Deanne McKay</cp:lastModifiedBy>
  <cp:revision>7</cp:revision>
  <dcterms:created xsi:type="dcterms:W3CDTF">2006-08-16T00:00:00Z</dcterms:created>
  <dcterms:modified xsi:type="dcterms:W3CDTF">2026-05-14T15:35:42Z</dcterms:modified>
  <dc:identifier>DAHDFvPOg1I</dc:identifier>
</cp:coreProperties>
</file>