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nton" pitchFamily="2" charset="0"/>
      <p:regular r:id="rId8"/>
    </p:embeddedFont>
    <p:embeddedFont>
      <p:font typeface="League Gothic" panose="020B0604020202020204" charset="0"/>
      <p:regular r:id="rId9"/>
    </p:embeddedFont>
    <p:embeddedFont>
      <p:font typeface="Mont" panose="020B0604020202020204" charset="0"/>
      <p:regular r:id="rId10"/>
    </p:embeddedFont>
    <p:embeddedFont>
      <p:font typeface="Mon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097" autoAdjust="0"/>
  </p:normalViewPr>
  <p:slideViewPr>
    <p:cSldViewPr>
      <p:cViewPr varScale="1">
        <p:scale>
          <a:sx n="37" d="100"/>
          <a:sy n="37" d="100"/>
        </p:scale>
        <p:origin x="164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2D40-CE17-4E22-AC4F-FD508FB0D82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216A-D66D-4653-A6C5-29069DE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57800" y="5850296"/>
            <a:ext cx="629648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fr-FR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Présentée par: (ajouter les noms des conférenciers ici)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2903" y="8742067"/>
            <a:ext cx="8768409" cy="88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5-8 NOVEMBRE 2025 </a:t>
            </a:r>
          </a:p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9133" y="3557173"/>
            <a:ext cx="10717781" cy="138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 err="1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Titre</a:t>
            </a: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de la séance 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10989740" y="1676639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0704385" y="1181100"/>
            <a:ext cx="7583615" cy="9105900"/>
            <a:chOff x="0" y="0"/>
            <a:chExt cx="812800" cy="102219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168" y="-221448"/>
            <a:ext cx="13399032" cy="167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fr-FR" sz="7200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03161" y="36901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3162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69423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4770" y="3556508"/>
            <a:ext cx="11634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Toute relation financière directe, y compris la réception d’honoraires : </a:t>
            </a:r>
            <a:endParaRPr lang="en-US" sz="2800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9227" y="4729445"/>
            <a:ext cx="9284943" cy="9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fr-FR" sz="2499" dirty="0" err="1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</a:t>
            </a:r>
            <a:r>
              <a:rPr lang="fr-FR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 ABC, Société canadienne du cancer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  <a:p>
            <a:pPr algn="just">
              <a:lnSpc>
                <a:spcPts val="1761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2988" y="5184666"/>
            <a:ext cx="12777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La participation à des conseils consultatifs ou des services de conférenciers : </a:t>
            </a: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749" y="6358470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6815423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503" y="7487619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07614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034746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7971" y="8742807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Liens avec des commanditaires 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3148" y="1439101"/>
            <a:ext cx="10311217" cy="122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Conférencier/conférencière : [Nom du conférencier/de la conférencière]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/>
          <p:cNvSpPr/>
          <p:nvPr/>
        </p:nvSpPr>
        <p:spPr>
          <a:xfrm>
            <a:off x="8077113" y="476396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5"/>
                </a:lnTo>
                <a:lnTo>
                  <a:pt x="0" y="1311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249" y="-172868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36052" y="5730521"/>
            <a:ext cx="2600739" cy="3918714"/>
            <a:chOff x="-19356" y="-123825"/>
            <a:chExt cx="983129" cy="10945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9356" y="2775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3465444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31428" y="289851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</a:t>
            </a:r>
            <a:r>
              <a:rPr lang="en-US" sz="10669" dirty="0" err="1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soutien</a:t>
            </a: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 financier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[nom de l’organisation] sous forme de [description, par ex., soutien logistique].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11983" y="6310441"/>
            <a:ext cx="14606559" cy="1716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d’intérêt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potentiels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 de [nom de l’organisation appuyant le programme ET/OU de l’organisation dont les produits sont discutés dans le cadre du programme].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11983" y="8268243"/>
            <a:ext cx="14606559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 [a développé/accorde les licences d’/distribue/tire profit des ventes d’, etc.] un produit dont il sera question dans le cadre du programme.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financier de [nom de l’organisation] sous forme de [description, par ex., subvention à l’éducation].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Contenu</a:t>
            </a:r>
            <a:r>
              <a:rPr lang="en-US" sz="2368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de la </a:t>
            </a: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présentation</a:t>
            </a:r>
            <a:endParaRPr lang="en-US" sz="2368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830" y="3524808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fr-FR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97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6385" y="901708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630400" y="501705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8AD345-BEDF-F636-0547-D0EDD707E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90" y="6360300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367</Words>
  <Application>Microsoft Office PowerPoint</Application>
  <PresentationFormat>Custom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League Gothic</vt:lpstr>
      <vt:lpstr>Calibri</vt:lpstr>
      <vt:lpstr>Aptos</vt:lpstr>
      <vt:lpstr>Anton</vt:lpstr>
      <vt:lpstr>Mont Bold</vt:lpstr>
      <vt:lpstr>Mont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8</cp:revision>
  <dcterms:created xsi:type="dcterms:W3CDTF">2006-08-16T00:00:00Z</dcterms:created>
  <dcterms:modified xsi:type="dcterms:W3CDTF">2025-04-02T13:13:20Z</dcterms:modified>
  <dc:identifier>DAGhtXbWXsE</dc:identifier>
</cp:coreProperties>
</file>