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8288000" cy="10287000"/>
  <p:notesSz cx="6858000" cy="9144000"/>
  <p:embeddedFontLst>
    <p:embeddedFont>
      <p:font typeface="Anton" pitchFamily="2" charset="0"/>
      <p:regular r:id="rId9"/>
    </p:embeddedFont>
    <p:embeddedFont>
      <p:font typeface="League Gothic" panose="020B0604020202020204" charset="0"/>
      <p:regular r:id="rId10"/>
    </p:embeddedFont>
    <p:embeddedFont>
      <p:font typeface="Mont" panose="020B0604020202020204" charset="0"/>
      <p:regular r:id="rId11"/>
    </p:embeddedFont>
    <p:embeddedFont>
      <p:font typeface="Mont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7677" autoAdjust="0"/>
  </p:normalViewPr>
  <p:slideViewPr>
    <p:cSldViewPr>
      <p:cViewPr varScale="1">
        <p:scale>
          <a:sx n="40" d="100"/>
          <a:sy n="40" d="100"/>
        </p:scale>
        <p:origin x="145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206A7-5F13-4E86-9CF0-CED75B8B34C0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A1EC3-1D43-4110-82B0-6F6803944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This slide must be visually presented to the audience AND verbalized by the speaker.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A1EC3-1D43-4110-82B0-6F6803944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6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 faculty/presenter has no relationships to disclose, indicate Not Applicable under Relationships with Financial Sponsors.</a:t>
            </a:r>
          </a:p>
          <a:p>
            <a:endParaRPr lang="en-US" dirty="0"/>
          </a:p>
          <a:p>
            <a:r>
              <a:rPr lang="en-US" dirty="0"/>
              <a:t>Complete this slide for the primary presenter and ALL co-presenters if applicable.</a:t>
            </a:r>
          </a:p>
          <a:p>
            <a:endParaRPr lang="en-US" dirty="0"/>
          </a:p>
          <a:p>
            <a:r>
              <a:rPr lang="en-US" dirty="0"/>
              <a:t>Reminder: Disclosures made on your COI forms should match disclosures made on the COI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A1EC3-1D43-4110-82B0-6F6803944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1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a program has received no external financial support (e.g., monies for food, logistics assistance such as registration, AV set-up, etc.), indicate No External 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A1EC3-1D43-4110-82B0-6F6803944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6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E0486A-EFB9-0D5A-8583-523370E4D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5A35B17-A9E9-7A5A-162F-ABCC46E497EB}"/>
              </a:ext>
            </a:extLst>
          </p:cNvPr>
          <p:cNvSpPr/>
          <p:nvPr/>
        </p:nvSpPr>
        <p:spPr>
          <a:xfrm rot="-278705">
            <a:off x="13993106" y="6567472"/>
            <a:ext cx="3403003" cy="3007532"/>
          </a:xfrm>
          <a:custGeom>
            <a:avLst/>
            <a:gdLst/>
            <a:ahLst/>
            <a:cxnLst/>
            <a:rect l="l" t="t" r="r" b="b"/>
            <a:pathLst>
              <a:path w="3403003" h="3007532">
                <a:moveTo>
                  <a:pt x="0" y="0"/>
                </a:moveTo>
                <a:lnTo>
                  <a:pt x="3403003" y="0"/>
                </a:lnTo>
                <a:lnTo>
                  <a:pt x="3403003" y="3007532"/>
                </a:lnTo>
                <a:lnTo>
                  <a:pt x="0" y="3007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B332044-1FF3-4C6F-3209-ECDB11A31262}"/>
              </a:ext>
            </a:extLst>
          </p:cNvPr>
          <p:cNvSpPr txBox="1"/>
          <p:nvPr/>
        </p:nvSpPr>
        <p:spPr>
          <a:xfrm>
            <a:off x="5257800" y="5850296"/>
            <a:ext cx="6296481" cy="78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3"/>
              </a:lnSpc>
            </a:pPr>
            <a:r>
              <a:rPr lang="en-US" sz="2584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ADD SPEAKER NAME(S) HERE</a:t>
            </a:r>
          </a:p>
          <a:p>
            <a:pPr algn="l">
              <a:lnSpc>
                <a:spcPts val="2713"/>
              </a:lnSpc>
            </a:pPr>
            <a:endParaRPr lang="en-US" sz="2584" dirty="0">
              <a:solidFill>
                <a:srgbClr val="FFFFFF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2AB3FCF-FBE2-CC05-24AF-8FBE20DEFFA3}"/>
              </a:ext>
            </a:extLst>
          </p:cNvPr>
          <p:cNvSpPr txBox="1"/>
          <p:nvPr/>
        </p:nvSpPr>
        <p:spPr>
          <a:xfrm>
            <a:off x="4202903" y="8742067"/>
            <a:ext cx="8768409" cy="96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3197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NOVEMBER 5-8, 2025 </a:t>
            </a:r>
          </a:p>
          <a:p>
            <a:pPr algn="ctr">
              <a:lnSpc>
                <a:spcPts val="3357"/>
              </a:lnSpc>
            </a:pPr>
            <a:r>
              <a:rPr lang="en-US" sz="3197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RBC CONVENTION CENTRE WINNIPEG, MB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1E85402-60A6-4962-1155-EDB0B39722B7}"/>
              </a:ext>
            </a:extLst>
          </p:cNvPr>
          <p:cNvSpPr txBox="1"/>
          <p:nvPr/>
        </p:nvSpPr>
        <p:spPr>
          <a:xfrm>
            <a:off x="3159133" y="4167521"/>
            <a:ext cx="10717781" cy="1401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7"/>
              </a:lnSpc>
            </a:pPr>
            <a:r>
              <a:rPr lang="en-US" sz="8198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ADD SESSION TITLE HERE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FFBA023-DB43-00FD-9259-6EA0FE52F7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6615575">
            <a:off x="-4567653" y="-5736755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4" y="0"/>
                </a:lnTo>
                <a:lnTo>
                  <a:pt x="9658174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D5CBC52-8417-9CDD-4B0B-C359883763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916250">
            <a:off x="9766324" y="2186744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4" y="0"/>
                </a:lnTo>
                <a:lnTo>
                  <a:pt x="9658174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E50A5BD-0CAF-0AA6-86E4-A5843E9AEA09}"/>
              </a:ext>
            </a:extLst>
          </p:cNvPr>
          <p:cNvSpPr/>
          <p:nvPr/>
        </p:nvSpPr>
        <p:spPr>
          <a:xfrm>
            <a:off x="14325600" y="682613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>
            <a:extLst>
              <a:ext uri="{FF2B5EF4-FFF2-40B4-BE49-F238E27FC236}">
                <a16:creationId xmlns:a16="http://schemas.microsoft.com/office/drawing/2014/main" id="{94D23D46-AD21-7293-CC82-026ED0DFE826}"/>
              </a:ext>
            </a:extLst>
          </p:cNvPr>
          <p:cNvSpPr/>
          <p:nvPr/>
        </p:nvSpPr>
        <p:spPr>
          <a:xfrm>
            <a:off x="14285761" y="830869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E8DC86-1092-0683-29D1-05DBB2E367D3}"/>
              </a:ext>
            </a:extLst>
          </p:cNvPr>
          <p:cNvSpPr txBox="1"/>
          <p:nvPr/>
        </p:nvSpPr>
        <p:spPr>
          <a:xfrm>
            <a:off x="1008960" y="3277637"/>
            <a:ext cx="1265541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The FMF Committee has mitigated the bias for this presentation as follows: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Mont" panose="020B0604020202020204" charset="0"/>
              <a:ea typeface="Mont Bold"/>
              <a:cs typeface="Mont Bold"/>
              <a:sym typeface="Mont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Presenter agrees to adhere to all </a:t>
            </a:r>
            <a:r>
              <a:rPr lang="en-US" sz="3200" dirty="0" err="1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Mainpro</a:t>
            </a:r>
            <a:r>
              <a:rPr lang="en-US" sz="3200" dirty="0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+ and National Standards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Presenter has received the COI Quick Tips document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Presenter agrees to present only evidence-based content or declare otherwise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Presenter agrees to refrain from using brand names wherever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" panose="020B0604020202020204" charset="0"/>
                <a:ea typeface="Mont Bold"/>
                <a:cs typeface="Mont Bold"/>
                <a:sym typeface="Mont Bold"/>
              </a:rPr>
              <a:t>Presenter agrees to include COI slides and verbal mention in each presentation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726ED4B-E59F-FF02-959E-D3DD23ECEA2C}"/>
              </a:ext>
            </a:extLst>
          </p:cNvPr>
          <p:cNvSpPr/>
          <p:nvPr/>
        </p:nvSpPr>
        <p:spPr>
          <a:xfrm rot="21443376">
            <a:off x="14069458" y="6623654"/>
            <a:ext cx="3425886" cy="2794013"/>
          </a:xfrm>
          <a:custGeom>
            <a:avLst/>
            <a:gdLst/>
            <a:ahLst/>
            <a:cxnLst/>
            <a:rect l="l" t="t" r="r" b="b"/>
            <a:pathLst>
              <a:path w="6194527" h="5474646">
                <a:moveTo>
                  <a:pt x="0" y="0"/>
                </a:moveTo>
                <a:lnTo>
                  <a:pt x="6194527" y="0"/>
                </a:lnTo>
                <a:lnTo>
                  <a:pt x="6194527" y="5474646"/>
                </a:lnTo>
                <a:lnTo>
                  <a:pt x="0" y="54746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E5161-9B98-7EAE-5125-07112437C176}"/>
              </a:ext>
            </a:extLst>
          </p:cNvPr>
          <p:cNvSpPr txBox="1"/>
          <p:nvPr/>
        </p:nvSpPr>
        <p:spPr>
          <a:xfrm>
            <a:off x="762000" y="2000364"/>
            <a:ext cx="114362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ont Bold"/>
                <a:ea typeface="Mont Bold"/>
                <a:cs typeface="Mont Bold"/>
                <a:sym typeface="Mont Bold"/>
              </a:rPr>
              <a:t>MITIGATING POTENTIAL BIAS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-1411822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64169" y="196069"/>
            <a:ext cx="8023831" cy="10090931"/>
            <a:chOff x="0" y="0"/>
            <a:chExt cx="812800" cy="1022194"/>
          </a:xfrm>
        </p:grpSpPr>
        <p:sp>
          <p:nvSpPr>
            <p:cNvPr id="4" name="Freeform 4"/>
            <p:cNvSpPr/>
            <p:nvPr/>
          </p:nvSpPr>
          <p:spPr>
            <a:xfrm flipH="1">
              <a:off x="0" y="0"/>
              <a:ext cx="812800" cy="1022194"/>
            </a:xfrm>
            <a:custGeom>
              <a:avLst/>
              <a:gdLst/>
              <a:ahLst/>
              <a:cxnLst/>
              <a:rect l="l" t="t" r="r" b="b"/>
              <a:pathLst>
                <a:path w="812800" h="1022194">
                  <a:moveTo>
                    <a:pt x="812800" y="0"/>
                  </a:moveTo>
                  <a:lnTo>
                    <a:pt x="0" y="0"/>
                  </a:lnTo>
                  <a:lnTo>
                    <a:pt x="0" y="1022194"/>
                  </a:lnTo>
                  <a:lnTo>
                    <a:pt x="812800" y="1022194"/>
                  </a:lnTo>
                  <a:close/>
                </a:path>
              </a:pathLst>
            </a:custGeom>
            <a:blipFill>
              <a:blip r:embed="rId4"/>
              <a:stretch>
                <a:fillRect t="-1341" b="-13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93168" y="156079"/>
            <a:ext cx="9041423" cy="1828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PRESENTER DISCLOSURE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6243" y="5309648"/>
            <a:ext cx="2471613" cy="65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8"/>
              </a:lnSpc>
            </a:pPr>
            <a:r>
              <a:rPr lang="en-US" sz="2528">
                <a:solidFill>
                  <a:srgbClr val="262D51"/>
                </a:solidFill>
                <a:latin typeface="Mont"/>
                <a:ea typeface="Mont"/>
                <a:cs typeface="Mont"/>
                <a:sym typeface="Mont"/>
              </a:rPr>
              <a:t>• </a:t>
            </a:r>
          </a:p>
          <a:p>
            <a:pPr algn="just">
              <a:lnSpc>
                <a:spcPts val="1977"/>
              </a:lnSpc>
            </a:pPr>
            <a:endParaRPr lang="en-US" sz="2528">
              <a:solidFill>
                <a:srgbClr val="262D51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93168" y="4059194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93168" y="5925329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93168" y="7270671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79227" y="3887744"/>
            <a:ext cx="10311217" cy="1183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5"/>
              </a:lnSpc>
              <a:spcBef>
                <a:spcPct val="0"/>
              </a:spcBef>
            </a:pPr>
            <a:r>
              <a:rPr lang="en-US" sz="3082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Any direct financial relationships, including receipt of honoraria: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9227" y="5166431"/>
            <a:ext cx="9284943" cy="616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PharmaCorp ABC, Canadian Cancer Org. </a:t>
            </a:r>
          </a:p>
          <a:p>
            <a:pPr algn="just">
              <a:lnSpc>
                <a:spcPts val="1761"/>
              </a:lnSpc>
            </a:pPr>
            <a:endParaRPr lang="en-US" sz="2499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14770" y="5753879"/>
            <a:ext cx="11047297" cy="63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5"/>
              </a:lnSpc>
              <a:spcBef>
                <a:spcPct val="0"/>
              </a:spcBef>
            </a:pPr>
            <a:r>
              <a:rPr lang="en-US" sz="3082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Membership on advisory boards or speakers’ bureaus: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9227" y="6549946"/>
            <a:ext cx="9320486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XYZ Biopharmaceuticals Ltd. </a:t>
            </a:r>
          </a:p>
          <a:p>
            <a:pPr algn="just">
              <a:lnSpc>
                <a:spcPts val="2499"/>
              </a:lnSpc>
            </a:pPr>
            <a:endParaRPr lang="en-US" sz="2499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9227" y="7099221"/>
            <a:ext cx="6184249" cy="63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5"/>
              </a:lnSpc>
              <a:spcBef>
                <a:spcPct val="0"/>
              </a:spcBef>
            </a:pPr>
            <a:r>
              <a:rPr lang="en-US" sz="3082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Patents for drugs or devices: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7890096"/>
            <a:ext cx="9497807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Widget ABC </a:t>
            </a:r>
          </a:p>
          <a:p>
            <a:pPr algn="just">
              <a:lnSpc>
                <a:spcPts val="2499"/>
              </a:lnSpc>
            </a:pPr>
            <a:endParaRPr lang="en-US" sz="2499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93168" y="8610821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14770" y="8439371"/>
            <a:ext cx="6184249" cy="63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5"/>
              </a:lnSpc>
              <a:spcBef>
                <a:spcPct val="0"/>
              </a:spcBef>
            </a:pPr>
            <a:r>
              <a:rPr lang="en-US" sz="3082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Other: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9227" y="9229725"/>
            <a:ext cx="9320486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Financial relationships/investments Employee of XXY Hospital Group, consultant for Company 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3168" y="2866553"/>
            <a:ext cx="9222145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Relationships with financial sponsors: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3168" y="2061475"/>
            <a:ext cx="10311217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EBDDD7"/>
                </a:solidFill>
                <a:latin typeface="Mont Bold"/>
                <a:ea typeface="Mont Bold"/>
                <a:cs typeface="Mont Bold"/>
                <a:sym typeface="Mont Bold"/>
              </a:rPr>
              <a:t>Presenter: add name 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1249" y="-1728687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93168" y="2609661"/>
            <a:ext cx="2854976" cy="1647797"/>
            <a:chOff x="0" y="0"/>
            <a:chExt cx="1079235" cy="6228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9235" cy="622899"/>
            </a:xfrm>
            <a:custGeom>
              <a:avLst/>
              <a:gdLst/>
              <a:ahLst/>
              <a:cxnLst/>
              <a:rect l="l" t="t" r="r" b="b"/>
              <a:pathLst>
                <a:path w="1079235" h="622899">
                  <a:moveTo>
                    <a:pt x="27117" y="0"/>
                  </a:moveTo>
                  <a:lnTo>
                    <a:pt x="1052118" y="0"/>
                  </a:lnTo>
                  <a:cubicBezTo>
                    <a:pt x="1067095" y="0"/>
                    <a:pt x="1079235" y="12141"/>
                    <a:pt x="1079235" y="27117"/>
                  </a:cubicBezTo>
                  <a:lnTo>
                    <a:pt x="1079235" y="595781"/>
                  </a:lnTo>
                  <a:cubicBezTo>
                    <a:pt x="1079235" y="602973"/>
                    <a:pt x="1076378" y="609871"/>
                    <a:pt x="1071293" y="614956"/>
                  </a:cubicBezTo>
                  <a:cubicBezTo>
                    <a:pt x="1066207" y="620042"/>
                    <a:pt x="1059310" y="622899"/>
                    <a:pt x="1052118" y="622899"/>
                  </a:cubicBezTo>
                  <a:lnTo>
                    <a:pt x="27117" y="622899"/>
                  </a:lnTo>
                  <a:cubicBezTo>
                    <a:pt x="12141" y="622899"/>
                    <a:pt x="0" y="610758"/>
                    <a:pt x="0" y="595781"/>
                  </a:cubicBezTo>
                  <a:lnTo>
                    <a:pt x="0" y="27117"/>
                  </a:lnTo>
                  <a:cubicBezTo>
                    <a:pt x="0" y="12141"/>
                    <a:pt x="12141" y="0"/>
                    <a:pt x="27117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1079235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83560" y="2612187"/>
            <a:ext cx="15051728" cy="1647797"/>
            <a:chOff x="0" y="0"/>
            <a:chExt cx="5689840" cy="6228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3168" y="4393334"/>
            <a:ext cx="2549535" cy="1647797"/>
            <a:chOff x="0" y="0"/>
            <a:chExt cx="963773" cy="6228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3773" cy="622899"/>
            </a:xfrm>
            <a:custGeom>
              <a:avLst/>
              <a:gdLst/>
              <a:ahLst/>
              <a:cxnLst/>
              <a:rect l="l" t="t" r="r" b="b"/>
              <a:pathLst>
                <a:path w="963773" h="622899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592532"/>
                  </a:lnTo>
                  <a:cubicBezTo>
                    <a:pt x="963773" y="609303"/>
                    <a:pt x="950177" y="622899"/>
                    <a:pt x="933407" y="622899"/>
                  </a:cubicBezTo>
                  <a:lnTo>
                    <a:pt x="30366" y="622899"/>
                  </a:lnTo>
                  <a:cubicBezTo>
                    <a:pt x="13595" y="622899"/>
                    <a:pt x="0" y="609303"/>
                    <a:pt x="0" y="592532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23825"/>
              <a:ext cx="963773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83560" y="4393334"/>
            <a:ext cx="15051728" cy="1647797"/>
            <a:chOff x="0" y="0"/>
            <a:chExt cx="5689840" cy="6228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93168" y="6173856"/>
            <a:ext cx="2549535" cy="2560482"/>
            <a:chOff x="0" y="0"/>
            <a:chExt cx="963773" cy="9679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63773" cy="967911"/>
            </a:xfrm>
            <a:custGeom>
              <a:avLst/>
              <a:gdLst/>
              <a:ahLst/>
              <a:cxnLst/>
              <a:rect l="l" t="t" r="r" b="b"/>
              <a:pathLst>
                <a:path w="963773" h="967911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937545"/>
                  </a:lnTo>
                  <a:cubicBezTo>
                    <a:pt x="963773" y="954316"/>
                    <a:pt x="950177" y="967911"/>
                    <a:pt x="933407" y="967911"/>
                  </a:cubicBezTo>
                  <a:lnTo>
                    <a:pt x="30366" y="967911"/>
                  </a:lnTo>
                  <a:cubicBezTo>
                    <a:pt x="13595" y="967911"/>
                    <a:pt x="0" y="954316"/>
                    <a:pt x="0" y="937545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23825"/>
              <a:ext cx="963773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83560" y="6173856"/>
            <a:ext cx="15051728" cy="2560482"/>
            <a:chOff x="0" y="0"/>
            <a:chExt cx="5689840" cy="9679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689840" cy="967911"/>
            </a:xfrm>
            <a:custGeom>
              <a:avLst/>
              <a:gdLst/>
              <a:ahLst/>
              <a:cxnLst/>
              <a:rect l="l" t="t" r="r" b="b"/>
              <a:pathLst>
                <a:path w="5689840" h="967911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962767"/>
                  </a:lnTo>
                  <a:cubicBezTo>
                    <a:pt x="5689840" y="964132"/>
                    <a:pt x="5689298" y="965440"/>
                    <a:pt x="5688334" y="966404"/>
                  </a:cubicBezTo>
                  <a:cubicBezTo>
                    <a:pt x="5687369" y="967369"/>
                    <a:pt x="5686061" y="967911"/>
                    <a:pt x="5684697" y="967911"/>
                  </a:cubicBezTo>
                  <a:lnTo>
                    <a:pt x="5144" y="967911"/>
                  </a:lnTo>
                  <a:cubicBezTo>
                    <a:pt x="3779" y="967911"/>
                    <a:pt x="2471" y="967369"/>
                    <a:pt x="1507" y="966404"/>
                  </a:cubicBezTo>
                  <a:cubicBezTo>
                    <a:pt x="542" y="965440"/>
                    <a:pt x="0" y="964132"/>
                    <a:pt x="0" y="962767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23825"/>
              <a:ext cx="5689840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079903" y="2809201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79903" y="4592874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028700" y="6829739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807923" y="266846"/>
            <a:ext cx="14672154" cy="1828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DISCLOSURE OF FINANCIAL SUPPORT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11983" y="4704386"/>
            <a:ext cx="14447317" cy="90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en-US" sz="2368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This program has received in-kind support from [organization name] in the form of [describe support here – e.g. logistical support]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11983" y="6243197"/>
            <a:ext cx="14606559" cy="135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5"/>
              </a:lnSpc>
              <a:spcBef>
                <a:spcPct val="0"/>
              </a:spcBef>
            </a:pPr>
            <a:r>
              <a:rPr lang="en-US" sz="2568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Potential for conflict(s) of interest:</a:t>
            </a:r>
          </a:p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en-US" sz="2368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[Speaker name] has received [payment/funding, etc.] from [organization supporting this program AND/OR organization whose product(s) are being discussed in this program]</a:t>
            </a:r>
          </a:p>
        </p:txBody>
      </p:sp>
      <p:sp>
        <p:nvSpPr>
          <p:cNvPr id="27" name="Freeform 27"/>
          <p:cNvSpPr/>
          <p:nvPr/>
        </p:nvSpPr>
        <p:spPr>
          <a:xfrm>
            <a:off x="8077113" y="476396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5"/>
                </a:lnTo>
                <a:lnTo>
                  <a:pt x="0" y="131106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2811983" y="7609250"/>
            <a:ext cx="14606559" cy="90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en-US" sz="2368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[Supporting organization name] [developed/licenses/distributes/benefits from the sale of, etc.] a product that will be discussed in this program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11983" y="2893531"/>
            <a:ext cx="14447317" cy="90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en-US" sz="2368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This program has received financial support from [organization name] in the form of [describe support here – e.g. an educational grant]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7792" y="545932"/>
            <a:ext cx="3985498" cy="482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  <a:spcBef>
                <a:spcPct val="0"/>
              </a:spcBef>
            </a:pPr>
            <a:r>
              <a:rPr lang="en-US" sz="2368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Add presentation content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9395" y="6418675"/>
            <a:ext cx="924193" cy="924193"/>
          </a:xfrm>
          <a:custGeom>
            <a:avLst/>
            <a:gdLst/>
            <a:ahLst/>
            <a:cxnLst/>
            <a:rect l="l" t="t" r="r" b="b"/>
            <a:pathLst>
              <a:path w="924193" h="924193">
                <a:moveTo>
                  <a:pt x="0" y="0"/>
                </a:moveTo>
                <a:lnTo>
                  <a:pt x="924193" y="0"/>
                </a:lnTo>
                <a:lnTo>
                  <a:pt x="924193" y="924192"/>
                </a:lnTo>
                <a:lnTo>
                  <a:pt x="0" y="92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63274" y="7610393"/>
            <a:ext cx="954457" cy="874590"/>
          </a:xfrm>
          <a:custGeom>
            <a:avLst/>
            <a:gdLst/>
            <a:ahLst/>
            <a:cxnLst/>
            <a:rect l="l" t="t" r="r" b="b"/>
            <a:pathLst>
              <a:path w="954457" h="874590">
                <a:moveTo>
                  <a:pt x="0" y="0"/>
                </a:moveTo>
                <a:lnTo>
                  <a:pt x="954457" y="0"/>
                </a:lnTo>
                <a:lnTo>
                  <a:pt x="954457" y="874590"/>
                </a:lnTo>
                <a:lnTo>
                  <a:pt x="0" y="874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916" r="-10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71566" y="3013514"/>
            <a:ext cx="10241564" cy="2651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5"/>
              </a:lnSpc>
            </a:pPr>
            <a:r>
              <a:rPr lang="en-US" sz="763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PLEASE FILL OUT YOUR SESSION EVALUATION NOW!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916250">
            <a:off x="7691666" y="-5357617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571394" y="4724346"/>
            <a:ext cx="3898719" cy="1873010"/>
          </a:xfrm>
          <a:custGeom>
            <a:avLst/>
            <a:gdLst/>
            <a:ahLst/>
            <a:cxnLst/>
            <a:rect l="l" t="t" r="r" b="b"/>
            <a:pathLst>
              <a:path w="3898719" h="1873010">
                <a:moveTo>
                  <a:pt x="0" y="0"/>
                </a:moveTo>
                <a:lnTo>
                  <a:pt x="3898719" y="0"/>
                </a:lnTo>
                <a:lnTo>
                  <a:pt x="3898719" y="1873010"/>
                </a:lnTo>
                <a:lnTo>
                  <a:pt x="0" y="1873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006760" y="6592456"/>
            <a:ext cx="4247039" cy="61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2971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FamilyMedicineForum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06760" y="7779362"/>
            <a:ext cx="3316605" cy="61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2971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FamilyMedForum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03292" y="511220"/>
            <a:ext cx="6793928" cy="265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67"/>
              </a:lnSpc>
            </a:pPr>
            <a:r>
              <a:rPr lang="en-US" sz="15548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THANK YOU!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FF78D05B-E2B8-CB63-F7C5-5ECDF148DC32}"/>
              </a:ext>
            </a:extLst>
          </p:cNvPr>
          <p:cNvSpPr/>
          <p:nvPr/>
        </p:nvSpPr>
        <p:spPr>
          <a:xfrm>
            <a:off x="14650932" y="407614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C70D8DA-2479-71FC-8B81-4D471D4FED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6" y="6059278"/>
            <a:ext cx="3396184" cy="33961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405</Words>
  <Application>Microsoft Office PowerPoint</Application>
  <PresentationFormat>Custom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Mont Bold</vt:lpstr>
      <vt:lpstr>Calibri</vt:lpstr>
      <vt:lpstr>Anton</vt:lpstr>
      <vt:lpstr>Aptos</vt:lpstr>
      <vt:lpstr>League Gothic</vt:lpstr>
      <vt:lpstr>Mont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FMF 2025 SLIDE TEMPLATE</dc:title>
  <dc:creator>Deanne McKay</dc:creator>
  <cp:lastModifiedBy>Deanne McKay</cp:lastModifiedBy>
  <cp:revision>8</cp:revision>
  <dcterms:created xsi:type="dcterms:W3CDTF">2006-08-16T00:00:00Z</dcterms:created>
  <dcterms:modified xsi:type="dcterms:W3CDTF">2025-04-02T13:12:04Z</dcterms:modified>
  <dc:identifier>DAGhtXbWXsE</dc:identifier>
</cp:coreProperties>
</file>