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8288000" cy="10287000"/>
  <p:notesSz cx="6858000" cy="9144000"/>
  <p:embeddedFontLst>
    <p:embeddedFont>
      <p:font typeface="Amasis MT Pro Black" panose="02040A04050005020304" pitchFamily="18" charset="0"/>
      <p:bold r:id="rId9"/>
      <p:boldItalic r:id="rId10"/>
    </p:embeddedFont>
    <p:embeddedFont>
      <p:font typeface="Lucida Bright" panose="02040602050505020304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90A57EDD-96F2-4D42-A9F9-BDC8F45CD2B1}">
          <p14:sldIdLst>
            <p14:sldId id="256"/>
          </p14:sldIdLst>
        </p14:section>
        <p14:section name="COI - Presenter Disclosure" id="{A66AF72D-5D57-4D2B-86A2-8BF1293BA1AD}">
          <p14:sldIdLst>
            <p14:sldId id="257"/>
          </p14:sldIdLst>
        </p14:section>
        <p14:section name="COI - Disclosure of Financial Support" id="{92659F74-0B9A-459F-8070-620D0ECBAD0E}">
          <p14:sldIdLst>
            <p14:sldId id="258"/>
          </p14:sldIdLst>
        </p14:section>
        <p14:section name="Mitigating Potential Bias" id="{B0747022-1601-4539-8C00-D904B2C9580C}">
          <p14:sldIdLst>
            <p14:sldId id="261"/>
          </p14:sldIdLst>
        </p14:section>
        <p14:section name="Presentation Content" id="{6794A7E6-3DFB-47A0-AD58-1B24DDDCEE5C}">
          <p14:sldIdLst>
            <p14:sldId id="259"/>
          </p14:sldIdLst>
        </p14:section>
        <p14:section name="Closing Slide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462" autoAdjust="0"/>
  </p:normalViewPr>
  <p:slideViewPr>
    <p:cSldViewPr>
      <p:cViewPr varScale="1">
        <p:scale>
          <a:sx n="49" d="100"/>
          <a:sy n="49" d="100"/>
        </p:scale>
        <p:origin x="250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dirty="0"/>
              <a:t>This slide must be visually presented to the audience AND verbalized by the speaker.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1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Slide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17102" y="1495828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347582" y="7281823"/>
            <a:ext cx="5113607" cy="1346482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85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Add session title here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469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Add speaker name(s) here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9509EA09-8262-011D-6977-536CCA2114E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33" b="26896"/>
          <a:stretch/>
        </p:blipFill>
        <p:spPr>
          <a:xfrm>
            <a:off x="1295400" y="7335605"/>
            <a:ext cx="4454345" cy="1360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6" y="2800525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3400" y="462786"/>
            <a:ext cx="89154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Presenter Disclosure</a:t>
            </a: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814" y="1804844"/>
            <a:ext cx="17539426" cy="6697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Presenter: </a:t>
            </a:r>
            <a:r>
              <a:rPr lang="en-US" sz="3999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add name here</a:t>
            </a: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814" y="3147864"/>
            <a:ext cx="11214825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</a:rPr>
              <a:t>Relationships with financial sponsors: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9287" y="4008952"/>
            <a:ext cx="17661346" cy="49129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Any direct financial relationships, including receipt of honoraria: </a:t>
            </a:r>
            <a:r>
              <a:rPr lang="en-US" sz="3083" dirty="0" err="1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PharmaCorp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ABC, Canadian Cancer Org.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Membership on advisory boards or speakers’ bureaus: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XYZ Biopharmaceuticals Ltd.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Patents for drugs or devices: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Widget ABC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Other: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Financial relationships/investments Employee of XXY Hospital Group, consultant for Company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4600" y="519604"/>
            <a:ext cx="134874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Disclosure of Financial Support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609600" y="2324100"/>
            <a:ext cx="17297400" cy="688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financial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an educational grant]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in-kind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logistical support]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Potential for conflict(s) of interest:</a:t>
            </a: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[Speaker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has received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[payment/funding,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supporting this program AND/OR organization whose product(s) are being discussed in this program]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[Supporting organization name] [developed/licenses/distributes/benefits from the sale of,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 product that will be discussed in this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9758"/>
              </a:lnSpc>
            </a:pPr>
            <a:r>
              <a:rPr lang="en-US" sz="4400" dirty="0">
                <a:solidFill>
                  <a:srgbClr val="000000"/>
                </a:solidFill>
                <a:latin typeface="Lucida Bright" panose="02040602050505020304" pitchFamily="18" charset="0"/>
              </a:rPr>
              <a:t>Mitigating Potential Bias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1882" y="2857500"/>
            <a:ext cx="7271119" cy="37702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en-US" sz="8800" dirty="0">
                <a:solidFill>
                  <a:srgbClr val="000000"/>
                </a:solidFill>
                <a:latin typeface="Lucida Bright" panose="02040602050505020304" pitchFamily="18" charset="0"/>
              </a:rPr>
              <a:t>Mitigating Potential Bias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A527F-C856-1D9A-83EC-41F23FB7FF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82000" y="2324100"/>
            <a:ext cx="8645709" cy="54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3"/>
              </a:lnSpc>
            </a:pPr>
            <a:r>
              <a:rPr lang="en-US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The FMF Committee has mitigated the bias for this presentation as follows:</a:t>
            </a:r>
          </a:p>
          <a:p>
            <a:pPr>
              <a:lnSpc>
                <a:spcPts val="3483"/>
              </a:lnSpc>
            </a:pPr>
            <a:endParaRPr lang="en-US" sz="24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342900" indent="-342900">
              <a:lnSpc>
                <a:spcPts val="3483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Presenter agrees to adhere to all </a:t>
            </a:r>
            <a:r>
              <a:rPr lang="en-US" sz="2400" dirty="0" err="1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Mainpro</a:t>
            </a: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+ and National Standards </a:t>
            </a:r>
          </a:p>
          <a:p>
            <a:pPr marL="342900" indent="-342900">
              <a:lnSpc>
                <a:spcPts val="3483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Presenter has received the COI Quick Tips document</a:t>
            </a:r>
          </a:p>
          <a:p>
            <a:pPr marL="342900" indent="-342900">
              <a:lnSpc>
                <a:spcPts val="3483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Presenter agrees to present only evidence-based content or declare otherwise </a:t>
            </a:r>
          </a:p>
          <a:p>
            <a:pPr marL="342900" indent="-342900">
              <a:lnSpc>
                <a:spcPts val="3483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Presenter agrees to refrain from using brand names wherever possible</a:t>
            </a:r>
          </a:p>
          <a:p>
            <a:pPr marL="342900" indent="-342900">
              <a:lnSpc>
                <a:spcPts val="3483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ucida Bright" panose="020406020505050203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Presenter agrees to include COI slides and verbal mention in each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5253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Presentation Content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33393" y="1028700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197239" y="4942867"/>
            <a:ext cx="2552396" cy="2552396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544800" y="5811797"/>
            <a:ext cx="2438400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#myfmf</a:t>
            </a:r>
          </a:p>
        </p:txBody>
      </p: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352800" y="2491837"/>
            <a:ext cx="11557292" cy="2107048"/>
            <a:chOff x="0" y="-133349"/>
            <a:chExt cx="14439805" cy="2809397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Thank you!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05895"/>
              <a:ext cx="14439805" cy="8701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99"/>
                </a:lnSpc>
              </a:pPr>
              <a:r>
                <a:rPr lang="en-US" sz="3999" dirty="0">
                  <a:solidFill>
                    <a:srgbClr val="000000"/>
                  </a:solidFill>
                  <a:latin typeface="Lucida Bright" panose="02040602050505020304" pitchFamily="18" charset="0"/>
                  <a:cs typeface="Arial" panose="020B0604020202020204" pitchFamily="34" charset="0"/>
                </a:rPr>
                <a:t>Please fill out your session evaluation now!</a:t>
              </a:r>
            </a:p>
          </p:txBody>
        </p:sp>
      </p:grp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Closing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419</Words>
  <Application>Microsoft Office PowerPoint</Application>
  <PresentationFormat>Custom</PresentationFormat>
  <Paragraphs>53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Bright</vt:lpstr>
      <vt:lpstr>Arial</vt:lpstr>
      <vt:lpstr>Amasis MT Pro Black</vt:lpstr>
      <vt:lpstr>Calibri</vt:lpstr>
      <vt:lpstr>Office Theme</vt:lpstr>
      <vt:lpstr>Title Slide</vt:lpstr>
      <vt:lpstr>COI – Presenter Disclosure (1)</vt:lpstr>
      <vt:lpstr>COI – Presenter Disclosure (2)</vt:lpstr>
      <vt:lpstr>Mitigating Potential Bias</vt:lpstr>
      <vt:lpstr>Presentation Content</vt:lpstr>
      <vt:lpstr>Closing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21</cp:revision>
  <dcterms:created xsi:type="dcterms:W3CDTF">2006-08-16T00:00:00Z</dcterms:created>
  <dcterms:modified xsi:type="dcterms:W3CDTF">2024-01-17T14:07:23Z</dcterms:modified>
  <dc:identifier>DAFZVjthhBM</dc:identifier>
</cp:coreProperties>
</file>