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729" r:id="rId6"/>
    <p:sldMasterId id="2147483741" r:id="rId7"/>
    <p:sldMasterId id="2147483753" r:id="rId8"/>
    <p:sldMasterId id="2147483765" r:id="rId9"/>
  </p:sldMasterIdLst>
  <p:notesMasterIdLst>
    <p:notesMasterId r:id="rId66"/>
  </p:notesMasterIdLst>
  <p:sldIdLst>
    <p:sldId id="929" r:id="rId10"/>
    <p:sldId id="1010" r:id="rId11"/>
    <p:sldId id="1011" r:id="rId12"/>
    <p:sldId id="985" r:id="rId13"/>
    <p:sldId id="982" r:id="rId14"/>
    <p:sldId id="364" r:id="rId15"/>
    <p:sldId id="927" r:id="rId16"/>
    <p:sldId id="986" r:id="rId17"/>
    <p:sldId id="971" r:id="rId18"/>
    <p:sldId id="894" r:id="rId19"/>
    <p:sldId id="414" r:id="rId20"/>
    <p:sldId id="426" r:id="rId21"/>
    <p:sldId id="429" r:id="rId22"/>
    <p:sldId id="987" r:id="rId23"/>
    <p:sldId id="421" r:id="rId24"/>
    <p:sldId id="934" r:id="rId25"/>
    <p:sldId id="980" r:id="rId26"/>
    <p:sldId id="935" r:id="rId27"/>
    <p:sldId id="936" r:id="rId28"/>
    <p:sldId id="937" r:id="rId29"/>
    <p:sldId id="945" r:id="rId30"/>
    <p:sldId id="938" r:id="rId31"/>
    <p:sldId id="940" r:id="rId32"/>
    <p:sldId id="941" r:id="rId33"/>
    <p:sldId id="942" r:id="rId34"/>
    <p:sldId id="1007" r:id="rId35"/>
    <p:sldId id="943" r:id="rId36"/>
    <p:sldId id="996" r:id="rId37"/>
    <p:sldId id="989" r:id="rId38"/>
    <p:sldId id="947" r:id="rId39"/>
    <p:sldId id="948" r:id="rId40"/>
    <p:sldId id="949" r:id="rId41"/>
    <p:sldId id="1002" r:id="rId42"/>
    <p:sldId id="950" r:id="rId43"/>
    <p:sldId id="990" r:id="rId44"/>
    <p:sldId id="953" r:id="rId45"/>
    <p:sldId id="984" r:id="rId46"/>
    <p:sldId id="995" r:id="rId47"/>
    <p:sldId id="991" r:id="rId48"/>
    <p:sldId id="992" r:id="rId49"/>
    <p:sldId id="957" r:id="rId50"/>
    <p:sldId id="958" r:id="rId51"/>
    <p:sldId id="959" r:id="rId52"/>
    <p:sldId id="960" r:id="rId53"/>
    <p:sldId id="961" r:id="rId54"/>
    <p:sldId id="1004" r:id="rId55"/>
    <p:sldId id="965" r:id="rId56"/>
    <p:sldId id="993" r:id="rId57"/>
    <p:sldId id="1008" r:id="rId58"/>
    <p:sldId id="1012" r:id="rId59"/>
    <p:sldId id="964" r:id="rId60"/>
    <p:sldId id="933" r:id="rId61"/>
    <p:sldId id="931" r:id="rId62"/>
    <p:sldId id="994" r:id="rId63"/>
    <p:sldId id="970" r:id="rId64"/>
    <p:sldId id="101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04EE29-EB28-A3C1-E821-FCC5973C259C}" name="Brittnee Rudyk" initials="BR" userId="S::brudyk@cfpc.ca::91811f59-ad5e-4d92-96ed-1a4f3d2afff6" providerId="AD"/>
  <p188:author id="{05DA718D-17B3-9D57-8331-9601C1870C36}" name="Zarreen Warsi" initials="ZW" userId="S::zwarsi@cfpc.ca::d3f65b15-8390-49c5-a76f-ec64641df7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ice Harvey" initials="JH" lastIdx="5" clrIdx="0">
    <p:extLst>
      <p:ext uri="{19B8F6BF-5375-455C-9EA6-DF929625EA0E}">
        <p15:presenceInfo xmlns:p15="http://schemas.microsoft.com/office/powerpoint/2012/main" userId="S::jharvey@cfpc.ca::3b02fae3-d2d3-4bbf-bec9-21244a18797d" providerId="AD"/>
      </p:ext>
    </p:extLst>
  </p:cmAuthor>
  <p:cmAuthor id="2" name="Amy Outschoorn" initials="AO" lastIdx="23" clrIdx="1">
    <p:extLst>
      <p:ext uri="{19B8F6BF-5375-455C-9EA6-DF929625EA0E}">
        <p15:presenceInfo xmlns:p15="http://schemas.microsoft.com/office/powerpoint/2012/main" userId="S::aoutschoorn@cfpc.ca::011b24a9-1316-476b-bc0e-0d93393fc07d" providerId="AD"/>
      </p:ext>
    </p:extLst>
  </p:cmAuthor>
  <p:cmAuthor id="3" name="Zarreen Warsi" initials="ZW" lastIdx="2" clrIdx="2">
    <p:extLst>
      <p:ext uri="{19B8F6BF-5375-455C-9EA6-DF929625EA0E}">
        <p15:presenceInfo xmlns:p15="http://schemas.microsoft.com/office/powerpoint/2012/main" userId="S::zwarsi@cfpc.ca::d3f65b15-8390-49c5-a76f-ec64641df708" providerId="AD"/>
      </p:ext>
    </p:extLst>
  </p:cmAuthor>
  <p:cmAuthor id="4" name="Melissa Lujan" initials="ML" lastIdx="1" clrIdx="3">
    <p:extLst>
      <p:ext uri="{19B8F6BF-5375-455C-9EA6-DF929625EA0E}">
        <p15:presenceInfo xmlns:p15="http://schemas.microsoft.com/office/powerpoint/2012/main" userId="S::mlujan@cfpc.ca::6e3d3bb5-f497-4c07-bed2-8f980d84d4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634AE-6F98-4511-9155-2E54269BF21D}" v="24" dt="2023-10-25T12:36:44.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11" autoAdjust="0"/>
  </p:normalViewPr>
  <p:slideViewPr>
    <p:cSldViewPr snapToGrid="0">
      <p:cViewPr varScale="1">
        <p:scale>
          <a:sx n="65" d="100"/>
          <a:sy n="65" d="100"/>
        </p:scale>
        <p:origin x="125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71"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hyperlink" Target="https://portal.cfpc.ca/"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portal.cfpc.ca/"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C9B29-D9CC-4BC6-B06F-7D0F26815B75}"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798EA49A-D35D-4A34-9167-DC3845DCED79}">
      <dgm:prSet custT="1"/>
      <dgm:spPr/>
      <dgm:t>
        <a:bodyPr/>
        <a:lstStyle/>
        <a:p>
          <a:r>
            <a:rPr lang="en-US" sz="2800" b="1" i="0" baseline="0"/>
            <a:t>Presenter: </a:t>
          </a:r>
          <a:r>
            <a:rPr lang="en-CA" sz="2800">
              <a:solidFill>
                <a:schemeClr val="bg1">
                  <a:lumMod val="95000"/>
                </a:schemeClr>
              </a:solidFill>
            </a:rPr>
            <a:t>Dr. Lennie Lalla,</a:t>
          </a:r>
        </a:p>
        <a:p>
          <a:r>
            <a:rPr lang="en-US" sz="2800"/>
            <a:t>Director, Continuing Professional Development and </a:t>
          </a:r>
          <a:endParaRPr lang="en-CA" sz="2800"/>
        </a:p>
        <a:p>
          <a:r>
            <a:rPr lang="en-US" sz="2800"/>
            <a:t>Interim Co-Executive Director, Professional Development and Practice Support</a:t>
          </a:r>
          <a:endParaRPr lang="en-US" sz="2800">
            <a:solidFill>
              <a:schemeClr val="bg1">
                <a:lumMod val="95000"/>
              </a:schemeClr>
            </a:solidFill>
          </a:endParaRPr>
        </a:p>
      </dgm:t>
    </dgm:pt>
    <dgm:pt modelId="{3C2AEB57-B264-4DE8-A3DB-4B90436EB2B7}" type="parTrans" cxnId="{29958760-B2EE-4EDE-867B-51904BD27C8C}">
      <dgm:prSet/>
      <dgm:spPr/>
      <dgm:t>
        <a:bodyPr/>
        <a:lstStyle/>
        <a:p>
          <a:endParaRPr lang="en-US"/>
        </a:p>
      </dgm:t>
    </dgm:pt>
    <dgm:pt modelId="{85163BDE-8CCC-49C6-A9F6-9D0D59EF475C}" type="sibTrans" cxnId="{29958760-B2EE-4EDE-867B-51904BD27C8C}">
      <dgm:prSet/>
      <dgm:spPr/>
      <dgm:t>
        <a:bodyPr/>
        <a:lstStyle/>
        <a:p>
          <a:endParaRPr lang="en-US"/>
        </a:p>
      </dgm:t>
    </dgm:pt>
    <dgm:pt modelId="{9F9BCE52-2E8B-4B19-B5B7-332C855A1576}">
      <dgm:prSet/>
      <dgm:spPr/>
      <dgm:t>
        <a:bodyPr/>
        <a:lstStyle/>
        <a:p>
          <a:r>
            <a:rPr lang="en-CA" b="1">
              <a:solidFill>
                <a:schemeClr val="tx2">
                  <a:lumMod val="50000"/>
                </a:schemeClr>
              </a:solidFill>
            </a:rPr>
            <a:t>Relationships with financial sponsors: NA</a:t>
          </a:r>
          <a:endParaRPr lang="en-US"/>
        </a:p>
      </dgm:t>
    </dgm:pt>
    <dgm:pt modelId="{C96CCEDB-8D9F-4816-BF6B-19DB04BD645B}" type="parTrans" cxnId="{D7AF48B0-4805-4BE4-A66D-A244A9A73837}">
      <dgm:prSet/>
      <dgm:spPr/>
      <dgm:t>
        <a:bodyPr/>
        <a:lstStyle/>
        <a:p>
          <a:endParaRPr lang="en-US"/>
        </a:p>
      </dgm:t>
    </dgm:pt>
    <dgm:pt modelId="{261F1023-3A2D-4F98-A8BD-714586AC6EDE}" type="sibTrans" cxnId="{D7AF48B0-4805-4BE4-A66D-A244A9A73837}">
      <dgm:prSet/>
      <dgm:spPr/>
      <dgm:t>
        <a:bodyPr/>
        <a:lstStyle/>
        <a:p>
          <a:endParaRPr lang="en-US"/>
        </a:p>
      </dgm:t>
    </dgm:pt>
    <dgm:pt modelId="{CF46E13E-E9E4-467B-9EA1-80DC7AF8B448}">
      <dgm:prSet/>
      <dgm:spPr/>
      <dgm:t>
        <a:bodyPr/>
        <a:lstStyle/>
        <a:p>
          <a:r>
            <a:rPr lang="en-CA" b="1">
              <a:solidFill>
                <a:schemeClr val="tx1">
                  <a:lumMod val="95000"/>
                </a:schemeClr>
              </a:solidFill>
            </a:rPr>
            <a:t>Other financial relationships/investments: </a:t>
          </a:r>
          <a:r>
            <a:rPr lang="en-US">
              <a:solidFill>
                <a:schemeClr val="tx1">
                  <a:lumMod val="95000"/>
                </a:schemeClr>
              </a:solidFill>
            </a:rPr>
            <a:t>Paid employee of the College of Family Physicians of Canada</a:t>
          </a:r>
        </a:p>
      </dgm:t>
    </dgm:pt>
    <dgm:pt modelId="{32DBA640-493F-4E1F-9950-518C6156A8F9}" type="parTrans" cxnId="{61760FC1-53E0-42BD-87F3-0E25B8516308}">
      <dgm:prSet/>
      <dgm:spPr/>
      <dgm:t>
        <a:bodyPr/>
        <a:lstStyle/>
        <a:p>
          <a:endParaRPr lang="en-CA"/>
        </a:p>
      </dgm:t>
    </dgm:pt>
    <dgm:pt modelId="{0F10E9C8-BB77-42EB-806D-7750F8E270CC}" type="sibTrans" cxnId="{61760FC1-53E0-42BD-87F3-0E25B8516308}">
      <dgm:prSet/>
      <dgm:spPr/>
      <dgm:t>
        <a:bodyPr/>
        <a:lstStyle/>
        <a:p>
          <a:endParaRPr lang="en-CA"/>
        </a:p>
      </dgm:t>
    </dgm:pt>
    <dgm:pt modelId="{D0DF2EE6-A3BD-4CD8-A9E5-A2198C7B7F5F}" type="pres">
      <dgm:prSet presAssocID="{37CC9B29-D9CC-4BC6-B06F-7D0F26815B75}" presName="linear" presStyleCnt="0">
        <dgm:presLayoutVars>
          <dgm:dir/>
          <dgm:animLvl val="lvl"/>
          <dgm:resizeHandles val="exact"/>
        </dgm:presLayoutVars>
      </dgm:prSet>
      <dgm:spPr/>
    </dgm:pt>
    <dgm:pt modelId="{1348DF6E-808D-4802-90DF-20181267AB16}" type="pres">
      <dgm:prSet presAssocID="{798EA49A-D35D-4A34-9167-DC3845DCED79}" presName="parentLin" presStyleCnt="0"/>
      <dgm:spPr/>
    </dgm:pt>
    <dgm:pt modelId="{610F9E81-E4B8-469C-8227-939AA518E865}" type="pres">
      <dgm:prSet presAssocID="{798EA49A-D35D-4A34-9167-DC3845DCED79}" presName="parentLeftMargin" presStyleLbl="node1" presStyleIdx="0" presStyleCnt="2"/>
      <dgm:spPr/>
    </dgm:pt>
    <dgm:pt modelId="{41DC851B-45A2-43A1-B898-BF0BC7840F1C}" type="pres">
      <dgm:prSet presAssocID="{798EA49A-D35D-4A34-9167-DC3845DCED79}" presName="parentText" presStyleLbl="node1" presStyleIdx="0" presStyleCnt="2" custScaleX="120400" custScaleY="470805" custLinFactNeighborX="-12010" custLinFactNeighborY="-9569">
        <dgm:presLayoutVars>
          <dgm:chMax val="0"/>
          <dgm:bulletEnabled val="1"/>
        </dgm:presLayoutVars>
      </dgm:prSet>
      <dgm:spPr/>
    </dgm:pt>
    <dgm:pt modelId="{35598661-2513-4DD3-AE95-6B19FADEA9FE}" type="pres">
      <dgm:prSet presAssocID="{798EA49A-D35D-4A34-9167-DC3845DCED79}" presName="negativeSpace" presStyleCnt="0"/>
      <dgm:spPr/>
    </dgm:pt>
    <dgm:pt modelId="{FD56F69C-AE6E-4E4E-905C-151A584476B2}" type="pres">
      <dgm:prSet presAssocID="{798EA49A-D35D-4A34-9167-DC3845DCED79}" presName="childText" presStyleLbl="conFgAcc1" presStyleIdx="0" presStyleCnt="2">
        <dgm:presLayoutVars>
          <dgm:bulletEnabled val="1"/>
        </dgm:presLayoutVars>
      </dgm:prSet>
      <dgm:spPr/>
    </dgm:pt>
    <dgm:pt modelId="{D2158FF8-ACCE-4276-A529-7C9E14B4E4CB}" type="pres">
      <dgm:prSet presAssocID="{85163BDE-8CCC-49C6-A9F6-9D0D59EF475C}" presName="spaceBetweenRectangles" presStyleCnt="0"/>
      <dgm:spPr/>
    </dgm:pt>
    <dgm:pt modelId="{694F8F02-01A6-433A-B436-8C953DAD6902}" type="pres">
      <dgm:prSet presAssocID="{9F9BCE52-2E8B-4B19-B5B7-332C855A1576}" presName="parentLin" presStyleCnt="0"/>
      <dgm:spPr/>
    </dgm:pt>
    <dgm:pt modelId="{098834BF-D4E3-4CA9-8726-42C7172F5204}" type="pres">
      <dgm:prSet presAssocID="{9F9BCE52-2E8B-4B19-B5B7-332C855A1576}" presName="parentLeftMargin" presStyleLbl="node1" presStyleIdx="0" presStyleCnt="2"/>
      <dgm:spPr/>
    </dgm:pt>
    <dgm:pt modelId="{E7129F9E-8347-4444-A793-6D9AB1A0846D}" type="pres">
      <dgm:prSet presAssocID="{9F9BCE52-2E8B-4B19-B5B7-332C855A1576}" presName="parentText" presStyleLbl="node1" presStyleIdx="1" presStyleCnt="2">
        <dgm:presLayoutVars>
          <dgm:chMax val="0"/>
          <dgm:bulletEnabled val="1"/>
        </dgm:presLayoutVars>
      </dgm:prSet>
      <dgm:spPr/>
    </dgm:pt>
    <dgm:pt modelId="{698EBCEE-FE8F-4481-B38B-D32A113DA6F9}" type="pres">
      <dgm:prSet presAssocID="{9F9BCE52-2E8B-4B19-B5B7-332C855A1576}" presName="negativeSpace" presStyleCnt="0"/>
      <dgm:spPr/>
    </dgm:pt>
    <dgm:pt modelId="{D99F7300-BCDC-4D7F-A734-12EDB16B0E24}" type="pres">
      <dgm:prSet presAssocID="{9F9BCE52-2E8B-4B19-B5B7-332C855A1576}" presName="childText" presStyleLbl="conFgAcc1" presStyleIdx="1" presStyleCnt="2">
        <dgm:presLayoutVars>
          <dgm:bulletEnabled val="1"/>
        </dgm:presLayoutVars>
      </dgm:prSet>
      <dgm:spPr/>
    </dgm:pt>
  </dgm:ptLst>
  <dgm:cxnLst>
    <dgm:cxn modelId="{CDB84A40-2BCC-44C2-B723-D89C3402DF8B}" type="presOf" srcId="{798EA49A-D35D-4A34-9167-DC3845DCED79}" destId="{41DC851B-45A2-43A1-B898-BF0BC7840F1C}" srcOrd="1" destOrd="0" presId="urn:microsoft.com/office/officeart/2005/8/layout/list1"/>
    <dgm:cxn modelId="{5ECDE75E-8CBB-4448-9A27-F80112E8F510}" type="presOf" srcId="{CF46E13E-E9E4-467B-9EA1-80DC7AF8B448}" destId="{D99F7300-BCDC-4D7F-A734-12EDB16B0E24}" srcOrd="0" destOrd="0" presId="urn:microsoft.com/office/officeart/2005/8/layout/list1"/>
    <dgm:cxn modelId="{29958760-B2EE-4EDE-867B-51904BD27C8C}" srcId="{37CC9B29-D9CC-4BC6-B06F-7D0F26815B75}" destId="{798EA49A-D35D-4A34-9167-DC3845DCED79}" srcOrd="0" destOrd="0" parTransId="{3C2AEB57-B264-4DE8-A3DB-4B90436EB2B7}" sibTransId="{85163BDE-8CCC-49C6-A9F6-9D0D59EF475C}"/>
    <dgm:cxn modelId="{602CCA62-AEC9-400D-B6F5-D86AD66D768F}" type="presOf" srcId="{9F9BCE52-2E8B-4B19-B5B7-332C855A1576}" destId="{098834BF-D4E3-4CA9-8726-42C7172F5204}" srcOrd="0" destOrd="0" presId="urn:microsoft.com/office/officeart/2005/8/layout/list1"/>
    <dgm:cxn modelId="{56D06A4A-B698-4999-8805-B8BDC39D4A8F}" type="presOf" srcId="{37CC9B29-D9CC-4BC6-B06F-7D0F26815B75}" destId="{D0DF2EE6-A3BD-4CD8-A9E5-A2198C7B7F5F}" srcOrd="0" destOrd="0" presId="urn:microsoft.com/office/officeart/2005/8/layout/list1"/>
    <dgm:cxn modelId="{D7AF48B0-4805-4BE4-A66D-A244A9A73837}" srcId="{37CC9B29-D9CC-4BC6-B06F-7D0F26815B75}" destId="{9F9BCE52-2E8B-4B19-B5B7-332C855A1576}" srcOrd="1" destOrd="0" parTransId="{C96CCEDB-8D9F-4816-BF6B-19DB04BD645B}" sibTransId="{261F1023-3A2D-4F98-A8BD-714586AC6EDE}"/>
    <dgm:cxn modelId="{B8174BB7-643B-43AA-A9D8-C143229B9635}" type="presOf" srcId="{9F9BCE52-2E8B-4B19-B5B7-332C855A1576}" destId="{E7129F9E-8347-4444-A793-6D9AB1A0846D}" srcOrd="1" destOrd="0" presId="urn:microsoft.com/office/officeart/2005/8/layout/list1"/>
    <dgm:cxn modelId="{61760FC1-53E0-42BD-87F3-0E25B8516308}" srcId="{9F9BCE52-2E8B-4B19-B5B7-332C855A1576}" destId="{CF46E13E-E9E4-467B-9EA1-80DC7AF8B448}" srcOrd="0" destOrd="0" parTransId="{32DBA640-493F-4E1F-9950-518C6156A8F9}" sibTransId="{0F10E9C8-BB77-42EB-806D-7750F8E270CC}"/>
    <dgm:cxn modelId="{44BAD8E1-6FD4-4772-A5FF-55F31E2711FB}" type="presOf" srcId="{798EA49A-D35D-4A34-9167-DC3845DCED79}" destId="{610F9E81-E4B8-469C-8227-939AA518E865}" srcOrd="0" destOrd="0" presId="urn:microsoft.com/office/officeart/2005/8/layout/list1"/>
    <dgm:cxn modelId="{34CBD1A9-8054-4ABE-B908-DA3BF8E12A6F}" type="presParOf" srcId="{D0DF2EE6-A3BD-4CD8-A9E5-A2198C7B7F5F}" destId="{1348DF6E-808D-4802-90DF-20181267AB16}" srcOrd="0" destOrd="0" presId="urn:microsoft.com/office/officeart/2005/8/layout/list1"/>
    <dgm:cxn modelId="{72E439E8-3CC8-47B4-8626-AE6969B38CFB}" type="presParOf" srcId="{1348DF6E-808D-4802-90DF-20181267AB16}" destId="{610F9E81-E4B8-469C-8227-939AA518E865}" srcOrd="0" destOrd="0" presId="urn:microsoft.com/office/officeart/2005/8/layout/list1"/>
    <dgm:cxn modelId="{E7913405-C7C7-4C75-BF95-DB32B74FC939}" type="presParOf" srcId="{1348DF6E-808D-4802-90DF-20181267AB16}" destId="{41DC851B-45A2-43A1-B898-BF0BC7840F1C}" srcOrd="1" destOrd="0" presId="urn:microsoft.com/office/officeart/2005/8/layout/list1"/>
    <dgm:cxn modelId="{355BCD95-B7DB-4A60-9F71-5F4D4012650B}" type="presParOf" srcId="{D0DF2EE6-A3BD-4CD8-A9E5-A2198C7B7F5F}" destId="{35598661-2513-4DD3-AE95-6B19FADEA9FE}" srcOrd="1" destOrd="0" presId="urn:microsoft.com/office/officeart/2005/8/layout/list1"/>
    <dgm:cxn modelId="{C0252E93-A7CD-4CE8-9FD7-F35181C07A3C}" type="presParOf" srcId="{D0DF2EE6-A3BD-4CD8-A9E5-A2198C7B7F5F}" destId="{FD56F69C-AE6E-4E4E-905C-151A584476B2}" srcOrd="2" destOrd="0" presId="urn:microsoft.com/office/officeart/2005/8/layout/list1"/>
    <dgm:cxn modelId="{F61D7803-2A46-46FB-A87F-C10503200A85}" type="presParOf" srcId="{D0DF2EE6-A3BD-4CD8-A9E5-A2198C7B7F5F}" destId="{D2158FF8-ACCE-4276-A529-7C9E14B4E4CB}" srcOrd="3" destOrd="0" presId="urn:microsoft.com/office/officeart/2005/8/layout/list1"/>
    <dgm:cxn modelId="{CB76C5DD-AACC-420A-8C8B-9BA217F74321}" type="presParOf" srcId="{D0DF2EE6-A3BD-4CD8-A9E5-A2198C7B7F5F}" destId="{694F8F02-01A6-433A-B436-8C953DAD6902}" srcOrd="4" destOrd="0" presId="urn:microsoft.com/office/officeart/2005/8/layout/list1"/>
    <dgm:cxn modelId="{9982B0B8-7BB6-4E9C-8742-1FCEC0EB85D2}" type="presParOf" srcId="{694F8F02-01A6-433A-B436-8C953DAD6902}" destId="{098834BF-D4E3-4CA9-8726-42C7172F5204}" srcOrd="0" destOrd="0" presId="urn:microsoft.com/office/officeart/2005/8/layout/list1"/>
    <dgm:cxn modelId="{E6FB8195-974B-4AED-B038-8BA8E85DEE73}" type="presParOf" srcId="{694F8F02-01A6-433A-B436-8C953DAD6902}" destId="{E7129F9E-8347-4444-A793-6D9AB1A0846D}" srcOrd="1" destOrd="0" presId="urn:microsoft.com/office/officeart/2005/8/layout/list1"/>
    <dgm:cxn modelId="{170B6913-28D7-4271-8C3B-D8AED1DEE242}" type="presParOf" srcId="{D0DF2EE6-A3BD-4CD8-A9E5-A2198C7B7F5F}" destId="{698EBCEE-FE8F-4481-B38B-D32A113DA6F9}" srcOrd="5" destOrd="0" presId="urn:microsoft.com/office/officeart/2005/8/layout/list1"/>
    <dgm:cxn modelId="{3180ADAE-44BF-43BF-A3A1-03197E41D7B1}" type="presParOf" srcId="{D0DF2EE6-A3BD-4CD8-A9E5-A2198C7B7F5F}" destId="{D99F7300-BCDC-4D7F-A734-12EDB16B0E2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CC9B29-D9CC-4BC6-B06F-7D0F26815B75}"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798EA49A-D35D-4A34-9167-DC3845DCED79}">
      <dgm:prSet custT="1"/>
      <dgm:spPr/>
      <dgm:t>
        <a:bodyPr/>
        <a:lstStyle/>
        <a:p>
          <a:r>
            <a:rPr lang="en-US" sz="2800" b="1" i="0" baseline="0" dirty="0"/>
            <a:t>Presenter: </a:t>
          </a:r>
          <a:r>
            <a:rPr lang="en-US" sz="2800" b="0" i="0" baseline="0" dirty="0">
              <a:solidFill>
                <a:schemeClr val="bg2"/>
              </a:solidFill>
            </a:rPr>
            <a:t>Melissa Lujan, </a:t>
          </a:r>
        </a:p>
        <a:p>
          <a:r>
            <a:rPr lang="en-US" sz="2800" b="0" i="0" baseline="0" dirty="0">
              <a:solidFill>
                <a:schemeClr val="bg2"/>
              </a:solidFill>
            </a:rPr>
            <a:t>Manager, Mainpro+</a:t>
          </a:r>
          <a:endParaRPr lang="en-US" sz="2800" b="0" dirty="0">
            <a:solidFill>
              <a:schemeClr val="bg2"/>
            </a:solidFill>
          </a:endParaRPr>
        </a:p>
      </dgm:t>
    </dgm:pt>
    <dgm:pt modelId="{3C2AEB57-B264-4DE8-A3DB-4B90436EB2B7}" type="parTrans" cxnId="{29958760-B2EE-4EDE-867B-51904BD27C8C}">
      <dgm:prSet/>
      <dgm:spPr/>
      <dgm:t>
        <a:bodyPr/>
        <a:lstStyle/>
        <a:p>
          <a:endParaRPr lang="en-US"/>
        </a:p>
      </dgm:t>
    </dgm:pt>
    <dgm:pt modelId="{85163BDE-8CCC-49C6-A9F6-9D0D59EF475C}" type="sibTrans" cxnId="{29958760-B2EE-4EDE-867B-51904BD27C8C}">
      <dgm:prSet/>
      <dgm:spPr/>
      <dgm:t>
        <a:bodyPr/>
        <a:lstStyle/>
        <a:p>
          <a:endParaRPr lang="en-US"/>
        </a:p>
      </dgm:t>
    </dgm:pt>
    <dgm:pt modelId="{9F9BCE52-2E8B-4B19-B5B7-332C855A1576}">
      <dgm:prSet/>
      <dgm:spPr/>
      <dgm:t>
        <a:bodyPr/>
        <a:lstStyle/>
        <a:p>
          <a:r>
            <a:rPr lang="en-CA" b="1">
              <a:solidFill>
                <a:schemeClr val="tx2">
                  <a:lumMod val="50000"/>
                </a:schemeClr>
              </a:solidFill>
            </a:rPr>
            <a:t>Relationships with financial sponsors: NA</a:t>
          </a:r>
          <a:endParaRPr lang="en-US"/>
        </a:p>
      </dgm:t>
    </dgm:pt>
    <dgm:pt modelId="{C96CCEDB-8D9F-4816-BF6B-19DB04BD645B}" type="parTrans" cxnId="{D7AF48B0-4805-4BE4-A66D-A244A9A73837}">
      <dgm:prSet/>
      <dgm:spPr/>
      <dgm:t>
        <a:bodyPr/>
        <a:lstStyle/>
        <a:p>
          <a:endParaRPr lang="en-US"/>
        </a:p>
      </dgm:t>
    </dgm:pt>
    <dgm:pt modelId="{261F1023-3A2D-4F98-A8BD-714586AC6EDE}" type="sibTrans" cxnId="{D7AF48B0-4805-4BE4-A66D-A244A9A73837}">
      <dgm:prSet/>
      <dgm:spPr/>
      <dgm:t>
        <a:bodyPr/>
        <a:lstStyle/>
        <a:p>
          <a:endParaRPr lang="en-US"/>
        </a:p>
      </dgm:t>
    </dgm:pt>
    <dgm:pt modelId="{CF46E13E-E9E4-467B-9EA1-80DC7AF8B448}">
      <dgm:prSet/>
      <dgm:spPr/>
      <dgm:t>
        <a:bodyPr/>
        <a:lstStyle/>
        <a:p>
          <a:r>
            <a:rPr lang="en-CA" b="1" dirty="0">
              <a:solidFill>
                <a:schemeClr val="tx1">
                  <a:lumMod val="95000"/>
                </a:schemeClr>
              </a:solidFill>
            </a:rPr>
            <a:t>Other financial relationships/investments: </a:t>
          </a:r>
          <a:r>
            <a:rPr lang="en-US" dirty="0">
              <a:solidFill>
                <a:schemeClr val="tx1">
                  <a:lumMod val="95000"/>
                </a:schemeClr>
              </a:solidFill>
            </a:rPr>
            <a:t>Paid employee of the College of Family Physicians of Canada</a:t>
          </a:r>
        </a:p>
      </dgm:t>
    </dgm:pt>
    <dgm:pt modelId="{32DBA640-493F-4E1F-9950-518C6156A8F9}" type="parTrans" cxnId="{61760FC1-53E0-42BD-87F3-0E25B8516308}">
      <dgm:prSet/>
      <dgm:spPr/>
      <dgm:t>
        <a:bodyPr/>
        <a:lstStyle/>
        <a:p>
          <a:endParaRPr lang="en-CA"/>
        </a:p>
      </dgm:t>
    </dgm:pt>
    <dgm:pt modelId="{0F10E9C8-BB77-42EB-806D-7750F8E270CC}" type="sibTrans" cxnId="{61760FC1-53E0-42BD-87F3-0E25B8516308}">
      <dgm:prSet/>
      <dgm:spPr/>
      <dgm:t>
        <a:bodyPr/>
        <a:lstStyle/>
        <a:p>
          <a:endParaRPr lang="en-CA"/>
        </a:p>
      </dgm:t>
    </dgm:pt>
    <dgm:pt modelId="{D0DF2EE6-A3BD-4CD8-A9E5-A2198C7B7F5F}" type="pres">
      <dgm:prSet presAssocID="{37CC9B29-D9CC-4BC6-B06F-7D0F26815B75}" presName="linear" presStyleCnt="0">
        <dgm:presLayoutVars>
          <dgm:dir/>
          <dgm:animLvl val="lvl"/>
          <dgm:resizeHandles val="exact"/>
        </dgm:presLayoutVars>
      </dgm:prSet>
      <dgm:spPr/>
    </dgm:pt>
    <dgm:pt modelId="{1348DF6E-808D-4802-90DF-20181267AB16}" type="pres">
      <dgm:prSet presAssocID="{798EA49A-D35D-4A34-9167-DC3845DCED79}" presName="parentLin" presStyleCnt="0"/>
      <dgm:spPr/>
    </dgm:pt>
    <dgm:pt modelId="{610F9E81-E4B8-469C-8227-939AA518E865}" type="pres">
      <dgm:prSet presAssocID="{798EA49A-D35D-4A34-9167-DC3845DCED79}" presName="parentLeftMargin" presStyleLbl="node1" presStyleIdx="0" presStyleCnt="2"/>
      <dgm:spPr/>
    </dgm:pt>
    <dgm:pt modelId="{41DC851B-45A2-43A1-B898-BF0BC7840F1C}" type="pres">
      <dgm:prSet presAssocID="{798EA49A-D35D-4A34-9167-DC3845DCED79}" presName="parentText" presStyleLbl="node1" presStyleIdx="0" presStyleCnt="2" custScaleX="105757" custScaleY="254185">
        <dgm:presLayoutVars>
          <dgm:chMax val="0"/>
          <dgm:bulletEnabled val="1"/>
        </dgm:presLayoutVars>
      </dgm:prSet>
      <dgm:spPr/>
    </dgm:pt>
    <dgm:pt modelId="{35598661-2513-4DD3-AE95-6B19FADEA9FE}" type="pres">
      <dgm:prSet presAssocID="{798EA49A-D35D-4A34-9167-DC3845DCED79}" presName="negativeSpace" presStyleCnt="0"/>
      <dgm:spPr/>
    </dgm:pt>
    <dgm:pt modelId="{FD56F69C-AE6E-4E4E-905C-151A584476B2}" type="pres">
      <dgm:prSet presAssocID="{798EA49A-D35D-4A34-9167-DC3845DCED79}" presName="childText" presStyleLbl="conFgAcc1" presStyleIdx="0" presStyleCnt="2">
        <dgm:presLayoutVars>
          <dgm:bulletEnabled val="1"/>
        </dgm:presLayoutVars>
      </dgm:prSet>
      <dgm:spPr/>
    </dgm:pt>
    <dgm:pt modelId="{D2158FF8-ACCE-4276-A529-7C9E14B4E4CB}" type="pres">
      <dgm:prSet presAssocID="{85163BDE-8CCC-49C6-A9F6-9D0D59EF475C}" presName="spaceBetweenRectangles" presStyleCnt="0"/>
      <dgm:spPr/>
    </dgm:pt>
    <dgm:pt modelId="{694F8F02-01A6-433A-B436-8C953DAD6902}" type="pres">
      <dgm:prSet presAssocID="{9F9BCE52-2E8B-4B19-B5B7-332C855A1576}" presName="parentLin" presStyleCnt="0"/>
      <dgm:spPr/>
    </dgm:pt>
    <dgm:pt modelId="{098834BF-D4E3-4CA9-8726-42C7172F5204}" type="pres">
      <dgm:prSet presAssocID="{9F9BCE52-2E8B-4B19-B5B7-332C855A1576}" presName="parentLeftMargin" presStyleLbl="node1" presStyleIdx="0" presStyleCnt="2"/>
      <dgm:spPr/>
    </dgm:pt>
    <dgm:pt modelId="{E7129F9E-8347-4444-A793-6D9AB1A0846D}" type="pres">
      <dgm:prSet presAssocID="{9F9BCE52-2E8B-4B19-B5B7-332C855A1576}" presName="parentText" presStyleLbl="node1" presStyleIdx="1" presStyleCnt="2">
        <dgm:presLayoutVars>
          <dgm:chMax val="0"/>
          <dgm:bulletEnabled val="1"/>
        </dgm:presLayoutVars>
      </dgm:prSet>
      <dgm:spPr/>
    </dgm:pt>
    <dgm:pt modelId="{698EBCEE-FE8F-4481-B38B-D32A113DA6F9}" type="pres">
      <dgm:prSet presAssocID="{9F9BCE52-2E8B-4B19-B5B7-332C855A1576}" presName="negativeSpace" presStyleCnt="0"/>
      <dgm:spPr/>
    </dgm:pt>
    <dgm:pt modelId="{D99F7300-BCDC-4D7F-A734-12EDB16B0E24}" type="pres">
      <dgm:prSet presAssocID="{9F9BCE52-2E8B-4B19-B5B7-332C855A1576}" presName="childText" presStyleLbl="conFgAcc1" presStyleIdx="1" presStyleCnt="2">
        <dgm:presLayoutVars>
          <dgm:bulletEnabled val="1"/>
        </dgm:presLayoutVars>
      </dgm:prSet>
      <dgm:spPr/>
    </dgm:pt>
  </dgm:ptLst>
  <dgm:cxnLst>
    <dgm:cxn modelId="{CDB84A40-2BCC-44C2-B723-D89C3402DF8B}" type="presOf" srcId="{798EA49A-D35D-4A34-9167-DC3845DCED79}" destId="{41DC851B-45A2-43A1-B898-BF0BC7840F1C}" srcOrd="1" destOrd="0" presId="urn:microsoft.com/office/officeart/2005/8/layout/list1"/>
    <dgm:cxn modelId="{5ECDE75E-8CBB-4448-9A27-F80112E8F510}" type="presOf" srcId="{CF46E13E-E9E4-467B-9EA1-80DC7AF8B448}" destId="{D99F7300-BCDC-4D7F-A734-12EDB16B0E24}" srcOrd="0" destOrd="0" presId="urn:microsoft.com/office/officeart/2005/8/layout/list1"/>
    <dgm:cxn modelId="{29958760-B2EE-4EDE-867B-51904BD27C8C}" srcId="{37CC9B29-D9CC-4BC6-B06F-7D0F26815B75}" destId="{798EA49A-D35D-4A34-9167-DC3845DCED79}" srcOrd="0" destOrd="0" parTransId="{3C2AEB57-B264-4DE8-A3DB-4B90436EB2B7}" sibTransId="{85163BDE-8CCC-49C6-A9F6-9D0D59EF475C}"/>
    <dgm:cxn modelId="{602CCA62-AEC9-400D-B6F5-D86AD66D768F}" type="presOf" srcId="{9F9BCE52-2E8B-4B19-B5B7-332C855A1576}" destId="{098834BF-D4E3-4CA9-8726-42C7172F5204}" srcOrd="0" destOrd="0" presId="urn:microsoft.com/office/officeart/2005/8/layout/list1"/>
    <dgm:cxn modelId="{56D06A4A-B698-4999-8805-B8BDC39D4A8F}" type="presOf" srcId="{37CC9B29-D9CC-4BC6-B06F-7D0F26815B75}" destId="{D0DF2EE6-A3BD-4CD8-A9E5-A2198C7B7F5F}" srcOrd="0" destOrd="0" presId="urn:microsoft.com/office/officeart/2005/8/layout/list1"/>
    <dgm:cxn modelId="{D7AF48B0-4805-4BE4-A66D-A244A9A73837}" srcId="{37CC9B29-D9CC-4BC6-B06F-7D0F26815B75}" destId="{9F9BCE52-2E8B-4B19-B5B7-332C855A1576}" srcOrd="1" destOrd="0" parTransId="{C96CCEDB-8D9F-4816-BF6B-19DB04BD645B}" sibTransId="{261F1023-3A2D-4F98-A8BD-714586AC6EDE}"/>
    <dgm:cxn modelId="{B8174BB7-643B-43AA-A9D8-C143229B9635}" type="presOf" srcId="{9F9BCE52-2E8B-4B19-B5B7-332C855A1576}" destId="{E7129F9E-8347-4444-A793-6D9AB1A0846D}" srcOrd="1" destOrd="0" presId="urn:microsoft.com/office/officeart/2005/8/layout/list1"/>
    <dgm:cxn modelId="{61760FC1-53E0-42BD-87F3-0E25B8516308}" srcId="{9F9BCE52-2E8B-4B19-B5B7-332C855A1576}" destId="{CF46E13E-E9E4-467B-9EA1-80DC7AF8B448}" srcOrd="0" destOrd="0" parTransId="{32DBA640-493F-4E1F-9950-518C6156A8F9}" sibTransId="{0F10E9C8-BB77-42EB-806D-7750F8E270CC}"/>
    <dgm:cxn modelId="{44BAD8E1-6FD4-4772-A5FF-55F31E2711FB}" type="presOf" srcId="{798EA49A-D35D-4A34-9167-DC3845DCED79}" destId="{610F9E81-E4B8-469C-8227-939AA518E865}" srcOrd="0" destOrd="0" presId="urn:microsoft.com/office/officeart/2005/8/layout/list1"/>
    <dgm:cxn modelId="{34CBD1A9-8054-4ABE-B908-DA3BF8E12A6F}" type="presParOf" srcId="{D0DF2EE6-A3BD-4CD8-A9E5-A2198C7B7F5F}" destId="{1348DF6E-808D-4802-90DF-20181267AB16}" srcOrd="0" destOrd="0" presId="urn:microsoft.com/office/officeart/2005/8/layout/list1"/>
    <dgm:cxn modelId="{72E439E8-3CC8-47B4-8626-AE6969B38CFB}" type="presParOf" srcId="{1348DF6E-808D-4802-90DF-20181267AB16}" destId="{610F9E81-E4B8-469C-8227-939AA518E865}" srcOrd="0" destOrd="0" presId="urn:microsoft.com/office/officeart/2005/8/layout/list1"/>
    <dgm:cxn modelId="{E7913405-C7C7-4C75-BF95-DB32B74FC939}" type="presParOf" srcId="{1348DF6E-808D-4802-90DF-20181267AB16}" destId="{41DC851B-45A2-43A1-B898-BF0BC7840F1C}" srcOrd="1" destOrd="0" presId="urn:microsoft.com/office/officeart/2005/8/layout/list1"/>
    <dgm:cxn modelId="{355BCD95-B7DB-4A60-9F71-5F4D4012650B}" type="presParOf" srcId="{D0DF2EE6-A3BD-4CD8-A9E5-A2198C7B7F5F}" destId="{35598661-2513-4DD3-AE95-6B19FADEA9FE}" srcOrd="1" destOrd="0" presId="urn:microsoft.com/office/officeart/2005/8/layout/list1"/>
    <dgm:cxn modelId="{C0252E93-A7CD-4CE8-9FD7-F35181C07A3C}" type="presParOf" srcId="{D0DF2EE6-A3BD-4CD8-A9E5-A2198C7B7F5F}" destId="{FD56F69C-AE6E-4E4E-905C-151A584476B2}" srcOrd="2" destOrd="0" presId="urn:microsoft.com/office/officeart/2005/8/layout/list1"/>
    <dgm:cxn modelId="{F61D7803-2A46-46FB-A87F-C10503200A85}" type="presParOf" srcId="{D0DF2EE6-A3BD-4CD8-A9E5-A2198C7B7F5F}" destId="{D2158FF8-ACCE-4276-A529-7C9E14B4E4CB}" srcOrd="3" destOrd="0" presId="urn:microsoft.com/office/officeart/2005/8/layout/list1"/>
    <dgm:cxn modelId="{CB76C5DD-AACC-420A-8C8B-9BA217F74321}" type="presParOf" srcId="{D0DF2EE6-A3BD-4CD8-A9E5-A2198C7B7F5F}" destId="{694F8F02-01A6-433A-B436-8C953DAD6902}" srcOrd="4" destOrd="0" presId="urn:microsoft.com/office/officeart/2005/8/layout/list1"/>
    <dgm:cxn modelId="{9982B0B8-7BB6-4E9C-8742-1FCEC0EB85D2}" type="presParOf" srcId="{694F8F02-01A6-433A-B436-8C953DAD6902}" destId="{098834BF-D4E3-4CA9-8726-42C7172F5204}" srcOrd="0" destOrd="0" presId="urn:microsoft.com/office/officeart/2005/8/layout/list1"/>
    <dgm:cxn modelId="{E6FB8195-974B-4AED-B038-8BA8E85DEE73}" type="presParOf" srcId="{694F8F02-01A6-433A-B436-8C953DAD6902}" destId="{E7129F9E-8347-4444-A793-6D9AB1A0846D}" srcOrd="1" destOrd="0" presId="urn:microsoft.com/office/officeart/2005/8/layout/list1"/>
    <dgm:cxn modelId="{170B6913-28D7-4271-8C3B-D8AED1DEE242}" type="presParOf" srcId="{D0DF2EE6-A3BD-4CD8-A9E5-A2198C7B7F5F}" destId="{698EBCEE-FE8F-4481-B38B-D32A113DA6F9}" srcOrd="5" destOrd="0" presId="urn:microsoft.com/office/officeart/2005/8/layout/list1"/>
    <dgm:cxn modelId="{3180ADAE-44BF-43BF-A3A1-03197E41D7B1}" type="presParOf" srcId="{D0DF2EE6-A3BD-4CD8-A9E5-A2198C7B7F5F}" destId="{D99F7300-BCDC-4D7F-A734-12EDB16B0E2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FF681-C322-46F0-9DF8-A4F2FDEB1C7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9E63EF16-3712-4468-84D2-834026E2A497}">
      <dgm:prSet custT="1"/>
      <dgm:spPr/>
      <dgm:t>
        <a:bodyPr/>
        <a:lstStyle/>
        <a:p>
          <a:r>
            <a:rPr lang="en-US" sz="2800"/>
            <a:t>1. Start your own PLP by logging into your Mainpro+ account at </a:t>
          </a:r>
          <a:r>
            <a:rPr lang="en-US" sz="2800" b="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https://portal.cfpc.ca/</a:t>
          </a:r>
        </a:p>
        <a:p>
          <a:r>
            <a:rPr lang="en-US" sz="2800"/>
            <a:t>Scroll to the PLP icon at the bottom of the page and hit ‘</a:t>
          </a:r>
          <a:r>
            <a:rPr lang="en-US" sz="2800" b="1"/>
            <a:t>Enter</a:t>
          </a:r>
          <a:r>
            <a:rPr lang="en-US" sz="2800"/>
            <a:t>’</a:t>
          </a:r>
        </a:p>
      </dgm:t>
    </dgm:pt>
    <dgm:pt modelId="{A0E5B866-D380-48D4-97E8-D25E53CFFC16}" type="parTrans" cxnId="{07E5951E-45B6-46BB-B905-10C52738C9B3}">
      <dgm:prSet/>
      <dgm:spPr/>
      <dgm:t>
        <a:bodyPr/>
        <a:lstStyle/>
        <a:p>
          <a:endParaRPr lang="en-US" sz="1200"/>
        </a:p>
      </dgm:t>
    </dgm:pt>
    <dgm:pt modelId="{3BCAF051-A575-4272-8F15-1D85AAA0A537}" type="sibTrans" cxnId="{07E5951E-45B6-46BB-B905-10C52738C9B3}">
      <dgm:prSet/>
      <dgm:spPr/>
      <dgm:t>
        <a:bodyPr/>
        <a:lstStyle/>
        <a:p>
          <a:endParaRPr lang="en-US"/>
        </a:p>
      </dgm:t>
    </dgm:pt>
    <dgm:pt modelId="{F2FD05E0-3453-4C8F-9E7F-D9D0AF86A3BD}" type="pres">
      <dgm:prSet presAssocID="{202FF681-C322-46F0-9DF8-A4F2FDEB1C75}" presName="linear" presStyleCnt="0">
        <dgm:presLayoutVars>
          <dgm:animLvl val="lvl"/>
          <dgm:resizeHandles val="exact"/>
        </dgm:presLayoutVars>
      </dgm:prSet>
      <dgm:spPr/>
    </dgm:pt>
    <dgm:pt modelId="{41D82E67-0030-4CCC-B941-1933F4C650E7}" type="pres">
      <dgm:prSet presAssocID="{9E63EF16-3712-4468-84D2-834026E2A497}" presName="parentText" presStyleLbl="node1" presStyleIdx="0" presStyleCnt="1" custScaleY="153804" custLinFactNeighborX="4132" custLinFactNeighborY="-30170">
        <dgm:presLayoutVars>
          <dgm:chMax val="0"/>
          <dgm:bulletEnabled val="1"/>
        </dgm:presLayoutVars>
      </dgm:prSet>
      <dgm:spPr/>
    </dgm:pt>
  </dgm:ptLst>
  <dgm:cxnLst>
    <dgm:cxn modelId="{07E5951E-45B6-46BB-B905-10C52738C9B3}" srcId="{202FF681-C322-46F0-9DF8-A4F2FDEB1C75}" destId="{9E63EF16-3712-4468-84D2-834026E2A497}" srcOrd="0" destOrd="0" parTransId="{A0E5B866-D380-48D4-97E8-D25E53CFFC16}" sibTransId="{3BCAF051-A575-4272-8F15-1D85AAA0A537}"/>
    <dgm:cxn modelId="{CDC26945-5887-4A0F-9EFF-C1FC8620251F}" type="presOf" srcId="{202FF681-C322-46F0-9DF8-A4F2FDEB1C75}" destId="{F2FD05E0-3453-4C8F-9E7F-D9D0AF86A3BD}" srcOrd="0" destOrd="0" presId="urn:microsoft.com/office/officeart/2005/8/layout/vList2"/>
    <dgm:cxn modelId="{7051E4BD-B0FA-409B-A7B3-12B395A9AB6E}" type="presOf" srcId="{9E63EF16-3712-4468-84D2-834026E2A497}" destId="{41D82E67-0030-4CCC-B941-1933F4C650E7}" srcOrd="0" destOrd="0" presId="urn:microsoft.com/office/officeart/2005/8/layout/vList2"/>
    <dgm:cxn modelId="{75015477-1CAB-492A-9FC4-B10331D07FAE}" type="presParOf" srcId="{F2FD05E0-3453-4C8F-9E7F-D9D0AF86A3BD}" destId="{41D82E67-0030-4CCC-B941-1933F4C650E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6F69C-AE6E-4E4E-905C-151A584476B2}">
      <dsp:nvSpPr>
        <dsp:cNvPr id="0" name=""/>
        <dsp:cNvSpPr/>
      </dsp:nvSpPr>
      <dsp:spPr>
        <a:xfrm>
          <a:off x="0" y="3217000"/>
          <a:ext cx="7646480"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DC851B-45A2-43A1-B898-BF0BC7840F1C}">
      <dsp:nvSpPr>
        <dsp:cNvPr id="0" name=""/>
        <dsp:cNvSpPr/>
      </dsp:nvSpPr>
      <dsp:spPr>
        <a:xfrm>
          <a:off x="336078" y="421979"/>
          <a:ext cx="6438159" cy="305759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313" tIns="0" rIns="202313" bIns="0" numCol="1" spcCol="1270" anchor="ctr" anchorCtr="0">
          <a:noAutofit/>
        </a:bodyPr>
        <a:lstStyle/>
        <a:p>
          <a:pPr marL="0" lvl="0" indent="0" algn="l" defTabSz="1244600">
            <a:lnSpc>
              <a:spcPct val="90000"/>
            </a:lnSpc>
            <a:spcBef>
              <a:spcPct val="0"/>
            </a:spcBef>
            <a:spcAft>
              <a:spcPct val="35000"/>
            </a:spcAft>
            <a:buNone/>
          </a:pPr>
          <a:r>
            <a:rPr lang="en-US" sz="2800" b="1" i="0" kern="1200" baseline="0"/>
            <a:t>Presenter: </a:t>
          </a:r>
          <a:r>
            <a:rPr lang="en-CA" sz="2800" kern="1200">
              <a:solidFill>
                <a:schemeClr val="bg1">
                  <a:lumMod val="95000"/>
                </a:schemeClr>
              </a:solidFill>
            </a:rPr>
            <a:t>Dr. Lennie Lalla,</a:t>
          </a:r>
        </a:p>
        <a:p>
          <a:pPr marL="0" lvl="0" indent="0" algn="l" defTabSz="1244600">
            <a:lnSpc>
              <a:spcPct val="90000"/>
            </a:lnSpc>
            <a:spcBef>
              <a:spcPct val="0"/>
            </a:spcBef>
            <a:spcAft>
              <a:spcPct val="35000"/>
            </a:spcAft>
            <a:buNone/>
          </a:pPr>
          <a:r>
            <a:rPr lang="en-US" sz="2800" kern="1200"/>
            <a:t>Director, Continuing Professional Development and </a:t>
          </a:r>
          <a:endParaRPr lang="en-CA" sz="2800" kern="1200"/>
        </a:p>
        <a:p>
          <a:pPr marL="0" lvl="0" indent="0" algn="l" defTabSz="1244600">
            <a:lnSpc>
              <a:spcPct val="90000"/>
            </a:lnSpc>
            <a:spcBef>
              <a:spcPct val="0"/>
            </a:spcBef>
            <a:spcAft>
              <a:spcPct val="35000"/>
            </a:spcAft>
            <a:buNone/>
          </a:pPr>
          <a:r>
            <a:rPr lang="en-US" sz="2800" kern="1200"/>
            <a:t>Interim Co-Executive Director, Professional Development and Practice Support</a:t>
          </a:r>
          <a:endParaRPr lang="en-US" sz="2800" kern="1200">
            <a:solidFill>
              <a:schemeClr val="bg1">
                <a:lumMod val="95000"/>
              </a:schemeClr>
            </a:solidFill>
          </a:endParaRPr>
        </a:p>
      </dsp:txBody>
      <dsp:txXfrm>
        <a:off x="485337" y="571238"/>
        <a:ext cx="6139641" cy="2759077"/>
      </dsp:txXfrm>
    </dsp:sp>
    <dsp:sp modelId="{D99F7300-BCDC-4D7F-A734-12EDB16B0E24}">
      <dsp:nvSpPr>
        <dsp:cNvPr id="0" name=""/>
        <dsp:cNvSpPr/>
      </dsp:nvSpPr>
      <dsp:spPr>
        <a:xfrm>
          <a:off x="0" y="4214920"/>
          <a:ext cx="7646480" cy="15592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3452" tIns="458216" rIns="593452" bIns="156464" numCol="1" spcCol="1270" anchor="t" anchorCtr="0">
          <a:noAutofit/>
        </a:bodyPr>
        <a:lstStyle/>
        <a:p>
          <a:pPr marL="228600" lvl="1" indent="-228600" algn="l" defTabSz="977900">
            <a:lnSpc>
              <a:spcPct val="90000"/>
            </a:lnSpc>
            <a:spcBef>
              <a:spcPct val="0"/>
            </a:spcBef>
            <a:spcAft>
              <a:spcPct val="15000"/>
            </a:spcAft>
            <a:buChar char="•"/>
          </a:pPr>
          <a:r>
            <a:rPr lang="en-CA" sz="2200" b="1" kern="1200">
              <a:solidFill>
                <a:schemeClr val="tx1">
                  <a:lumMod val="95000"/>
                </a:schemeClr>
              </a:solidFill>
            </a:rPr>
            <a:t>Other financial relationships/investments: </a:t>
          </a:r>
          <a:r>
            <a:rPr lang="en-US" sz="2200" kern="1200">
              <a:solidFill>
                <a:schemeClr val="tx1">
                  <a:lumMod val="95000"/>
                </a:schemeClr>
              </a:solidFill>
            </a:rPr>
            <a:t>Paid employee of the College of Family Physicians of Canada</a:t>
          </a:r>
        </a:p>
      </dsp:txBody>
      <dsp:txXfrm>
        <a:off x="0" y="4214920"/>
        <a:ext cx="7646480" cy="1559250"/>
      </dsp:txXfrm>
    </dsp:sp>
    <dsp:sp modelId="{E7129F9E-8347-4444-A793-6D9AB1A0846D}">
      <dsp:nvSpPr>
        <dsp:cNvPr id="0" name=""/>
        <dsp:cNvSpPr/>
      </dsp:nvSpPr>
      <dsp:spPr>
        <a:xfrm>
          <a:off x="382324" y="3890200"/>
          <a:ext cx="5352536" cy="6494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313" tIns="0" rIns="202313" bIns="0" numCol="1" spcCol="1270" anchor="ctr" anchorCtr="0">
          <a:noAutofit/>
        </a:bodyPr>
        <a:lstStyle/>
        <a:p>
          <a:pPr marL="0" lvl="0" indent="0" algn="l" defTabSz="977900">
            <a:lnSpc>
              <a:spcPct val="90000"/>
            </a:lnSpc>
            <a:spcBef>
              <a:spcPct val="0"/>
            </a:spcBef>
            <a:spcAft>
              <a:spcPct val="35000"/>
            </a:spcAft>
            <a:buNone/>
          </a:pPr>
          <a:r>
            <a:rPr lang="en-CA" sz="2200" b="1" kern="1200">
              <a:solidFill>
                <a:schemeClr val="tx2">
                  <a:lumMod val="50000"/>
                </a:schemeClr>
              </a:solidFill>
            </a:rPr>
            <a:t>Relationships with financial sponsors: NA</a:t>
          </a:r>
          <a:endParaRPr lang="en-US" sz="2200" kern="1200"/>
        </a:p>
      </dsp:txBody>
      <dsp:txXfrm>
        <a:off x="414027" y="3921903"/>
        <a:ext cx="5289130"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6F69C-AE6E-4E4E-905C-151A584476B2}">
      <dsp:nvSpPr>
        <dsp:cNvPr id="0" name=""/>
        <dsp:cNvSpPr/>
      </dsp:nvSpPr>
      <dsp:spPr>
        <a:xfrm>
          <a:off x="0" y="2513592"/>
          <a:ext cx="7646480"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DC851B-45A2-43A1-B898-BF0BC7840F1C}">
      <dsp:nvSpPr>
        <dsp:cNvPr id="0" name=""/>
        <dsp:cNvSpPr/>
      </dsp:nvSpPr>
      <dsp:spPr>
        <a:xfrm>
          <a:off x="382324" y="1187532"/>
          <a:ext cx="5660681" cy="16507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313" tIns="0" rIns="202313" bIns="0" numCol="1" spcCol="1270" anchor="ctr" anchorCtr="0">
          <a:noAutofit/>
        </a:bodyPr>
        <a:lstStyle/>
        <a:p>
          <a:pPr marL="0" lvl="0" indent="0" algn="l" defTabSz="1244600">
            <a:lnSpc>
              <a:spcPct val="90000"/>
            </a:lnSpc>
            <a:spcBef>
              <a:spcPct val="0"/>
            </a:spcBef>
            <a:spcAft>
              <a:spcPct val="35000"/>
            </a:spcAft>
            <a:buNone/>
          </a:pPr>
          <a:r>
            <a:rPr lang="en-US" sz="2800" b="1" i="0" kern="1200" baseline="0" dirty="0"/>
            <a:t>Presenter: </a:t>
          </a:r>
          <a:r>
            <a:rPr lang="en-US" sz="2800" b="0" i="0" kern="1200" baseline="0" dirty="0">
              <a:solidFill>
                <a:schemeClr val="bg2"/>
              </a:solidFill>
            </a:rPr>
            <a:t>Melissa Lujan, </a:t>
          </a:r>
        </a:p>
        <a:p>
          <a:pPr marL="0" lvl="0" indent="0" algn="l" defTabSz="1244600">
            <a:lnSpc>
              <a:spcPct val="90000"/>
            </a:lnSpc>
            <a:spcBef>
              <a:spcPct val="0"/>
            </a:spcBef>
            <a:spcAft>
              <a:spcPct val="35000"/>
            </a:spcAft>
            <a:buNone/>
          </a:pPr>
          <a:r>
            <a:rPr lang="en-US" sz="2800" b="0" i="0" kern="1200" baseline="0" dirty="0">
              <a:solidFill>
                <a:schemeClr val="bg2"/>
              </a:solidFill>
            </a:rPr>
            <a:t>Manager, Mainpro+</a:t>
          </a:r>
          <a:endParaRPr lang="en-US" sz="2800" b="0" kern="1200" dirty="0">
            <a:solidFill>
              <a:schemeClr val="bg2"/>
            </a:solidFill>
          </a:endParaRPr>
        </a:p>
      </dsp:txBody>
      <dsp:txXfrm>
        <a:off x="462908" y="1268116"/>
        <a:ext cx="5499513" cy="1489611"/>
      </dsp:txXfrm>
    </dsp:sp>
    <dsp:sp modelId="{D99F7300-BCDC-4D7F-A734-12EDB16B0E24}">
      <dsp:nvSpPr>
        <dsp:cNvPr id="0" name=""/>
        <dsp:cNvSpPr/>
      </dsp:nvSpPr>
      <dsp:spPr>
        <a:xfrm>
          <a:off x="0" y="3511512"/>
          <a:ext cx="7646480" cy="15592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3452" tIns="458216" rIns="593452" bIns="156464" numCol="1" spcCol="1270" anchor="t" anchorCtr="0">
          <a:noAutofit/>
        </a:bodyPr>
        <a:lstStyle/>
        <a:p>
          <a:pPr marL="228600" lvl="1" indent="-228600" algn="l" defTabSz="977900">
            <a:lnSpc>
              <a:spcPct val="90000"/>
            </a:lnSpc>
            <a:spcBef>
              <a:spcPct val="0"/>
            </a:spcBef>
            <a:spcAft>
              <a:spcPct val="15000"/>
            </a:spcAft>
            <a:buChar char="•"/>
          </a:pPr>
          <a:r>
            <a:rPr lang="en-CA" sz="2200" b="1" kern="1200" dirty="0">
              <a:solidFill>
                <a:schemeClr val="tx1">
                  <a:lumMod val="95000"/>
                </a:schemeClr>
              </a:solidFill>
            </a:rPr>
            <a:t>Other financial relationships/investments: </a:t>
          </a:r>
          <a:r>
            <a:rPr lang="en-US" sz="2200" kern="1200" dirty="0">
              <a:solidFill>
                <a:schemeClr val="tx1">
                  <a:lumMod val="95000"/>
                </a:schemeClr>
              </a:solidFill>
            </a:rPr>
            <a:t>Paid employee of the College of Family Physicians of Canada</a:t>
          </a:r>
        </a:p>
      </dsp:txBody>
      <dsp:txXfrm>
        <a:off x="0" y="3511512"/>
        <a:ext cx="7646480" cy="1559250"/>
      </dsp:txXfrm>
    </dsp:sp>
    <dsp:sp modelId="{E7129F9E-8347-4444-A793-6D9AB1A0846D}">
      <dsp:nvSpPr>
        <dsp:cNvPr id="0" name=""/>
        <dsp:cNvSpPr/>
      </dsp:nvSpPr>
      <dsp:spPr>
        <a:xfrm>
          <a:off x="382324" y="3186792"/>
          <a:ext cx="5352536" cy="6494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313" tIns="0" rIns="202313" bIns="0" numCol="1" spcCol="1270" anchor="ctr" anchorCtr="0">
          <a:noAutofit/>
        </a:bodyPr>
        <a:lstStyle/>
        <a:p>
          <a:pPr marL="0" lvl="0" indent="0" algn="l" defTabSz="977900">
            <a:lnSpc>
              <a:spcPct val="90000"/>
            </a:lnSpc>
            <a:spcBef>
              <a:spcPct val="0"/>
            </a:spcBef>
            <a:spcAft>
              <a:spcPct val="35000"/>
            </a:spcAft>
            <a:buNone/>
          </a:pPr>
          <a:r>
            <a:rPr lang="en-CA" sz="2200" b="1" kern="1200">
              <a:solidFill>
                <a:schemeClr val="tx2">
                  <a:lumMod val="50000"/>
                </a:schemeClr>
              </a:solidFill>
            </a:rPr>
            <a:t>Relationships with financial sponsors: NA</a:t>
          </a:r>
          <a:endParaRPr lang="en-US" sz="2200" kern="1200"/>
        </a:p>
      </dsp:txBody>
      <dsp:txXfrm>
        <a:off x="414027" y="3218495"/>
        <a:ext cx="5289130"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82E67-0030-4CCC-B941-1933F4C650E7}">
      <dsp:nvSpPr>
        <dsp:cNvPr id="0" name=""/>
        <dsp:cNvSpPr/>
      </dsp:nvSpPr>
      <dsp:spPr>
        <a:xfrm>
          <a:off x="0" y="0"/>
          <a:ext cx="5460144" cy="39769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1. Start your own PLP by logging into your Mainpro+ account at </a:t>
          </a:r>
          <a:r>
            <a:rPr lang="en-US" sz="2800" b="1"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https://portal.cfpc.ca/</a:t>
          </a:r>
        </a:p>
        <a:p>
          <a:pPr marL="0" lvl="0" indent="0" algn="l" defTabSz="1244600">
            <a:lnSpc>
              <a:spcPct val="90000"/>
            </a:lnSpc>
            <a:spcBef>
              <a:spcPct val="0"/>
            </a:spcBef>
            <a:spcAft>
              <a:spcPct val="35000"/>
            </a:spcAft>
            <a:buNone/>
          </a:pPr>
          <a:r>
            <a:rPr lang="en-US" sz="2800" kern="1200"/>
            <a:t>Scroll to the PLP icon at the bottom of the page and hit ‘</a:t>
          </a:r>
          <a:r>
            <a:rPr lang="en-US" sz="2800" b="1" kern="1200"/>
            <a:t>Enter</a:t>
          </a:r>
          <a:r>
            <a:rPr lang="en-US" sz="2800" kern="1200"/>
            <a:t>’</a:t>
          </a:r>
        </a:p>
      </dsp:txBody>
      <dsp:txXfrm>
        <a:off x="194137" y="194137"/>
        <a:ext cx="5071870" cy="35886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0C1F7-E2CD-4450-A0B4-05BC0995BBAB}"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FB1F7-DE27-4271-809B-4A06C6E07DA0}" type="slidenum">
              <a:rPr lang="en-US" smtClean="0"/>
              <a:t>‹#›</a:t>
            </a:fld>
            <a:endParaRPr lang="en-US"/>
          </a:p>
        </p:txBody>
      </p:sp>
    </p:spTree>
    <p:extLst>
      <p:ext uri="{BB962C8B-B14F-4D97-AF65-F5344CB8AC3E}">
        <p14:creationId xmlns:p14="http://schemas.microsoft.com/office/powerpoint/2010/main" val="190124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Lennie</a:t>
            </a:r>
            <a:endParaRPr lang="en-US"/>
          </a:p>
        </p:txBody>
      </p:sp>
      <p:sp>
        <p:nvSpPr>
          <p:cNvPr id="4" name="Slide Number Placeholder 3"/>
          <p:cNvSpPr>
            <a:spLocks noGrp="1"/>
          </p:cNvSpPr>
          <p:nvPr>
            <p:ph type="sldNum" sz="quarter" idx="5"/>
          </p:nvPr>
        </p:nvSpPr>
        <p:spPr/>
        <p:txBody>
          <a:bodyPr/>
          <a:lstStyle/>
          <a:p>
            <a:fld id="{02A764CD-7C06-4682-8877-9CE3C1520F70}" type="slidenum">
              <a:rPr lang="en-US" smtClean="0"/>
              <a:t>1</a:t>
            </a:fld>
            <a:endParaRPr lang="en-US"/>
          </a:p>
        </p:txBody>
      </p:sp>
    </p:spTree>
    <p:extLst>
      <p:ext uri="{BB962C8B-B14F-4D97-AF65-F5344CB8AC3E}">
        <p14:creationId xmlns:p14="http://schemas.microsoft.com/office/powerpoint/2010/main" val="2652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Lennie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FB1F7-DE27-4271-809B-4A06C6E07D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95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p:txBody>
      </p:sp>
      <p:sp>
        <p:nvSpPr>
          <p:cNvPr id="4" name="Slide Number Placeholder 3"/>
          <p:cNvSpPr>
            <a:spLocks noGrp="1"/>
          </p:cNvSpPr>
          <p:nvPr>
            <p:ph type="sldNum" sz="quarter" idx="5"/>
          </p:nvPr>
        </p:nvSpPr>
        <p:spPr/>
        <p:txBody>
          <a:bodyPr/>
          <a:lstStyle/>
          <a:p>
            <a:fld id="{7F4FB1F7-DE27-4271-809B-4A06C6E07DA0}" type="slidenum">
              <a:rPr lang="en-US" smtClean="0"/>
              <a:t>11</a:t>
            </a:fld>
            <a:endParaRPr lang="en-US"/>
          </a:p>
        </p:txBody>
      </p:sp>
    </p:spTree>
    <p:extLst>
      <p:ext uri="{BB962C8B-B14F-4D97-AF65-F5344CB8AC3E}">
        <p14:creationId xmlns:p14="http://schemas.microsoft.com/office/powerpoint/2010/main" val="2309661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a:p>
            <a:r>
              <a:rPr lang="en-US" dirty="0">
                <a:cs typeface="Calibri"/>
              </a:rPr>
              <a:t>Once you click on Enter, you will see a rolling slide of some information that you can find about the PLP. This one in particular speaks to […]</a:t>
            </a:r>
          </a:p>
        </p:txBody>
      </p:sp>
      <p:sp>
        <p:nvSpPr>
          <p:cNvPr id="4" name="Slide Number Placeholder 3"/>
          <p:cNvSpPr>
            <a:spLocks noGrp="1"/>
          </p:cNvSpPr>
          <p:nvPr>
            <p:ph type="sldNum" sz="quarter" idx="5"/>
          </p:nvPr>
        </p:nvSpPr>
        <p:spPr/>
        <p:txBody>
          <a:bodyPr/>
          <a:lstStyle/>
          <a:p>
            <a:fld id="{7F4FB1F7-DE27-4271-809B-4A06C6E07DA0}" type="slidenum">
              <a:rPr lang="en-US" smtClean="0"/>
              <a:t>12</a:t>
            </a:fld>
            <a:endParaRPr lang="en-US"/>
          </a:p>
        </p:txBody>
      </p:sp>
    </p:spTree>
    <p:extLst>
      <p:ext uri="{BB962C8B-B14F-4D97-AF65-F5344CB8AC3E}">
        <p14:creationId xmlns:p14="http://schemas.microsoft.com/office/powerpoint/2010/main" val="280512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a:p>
            <a:r>
              <a:rPr lang="en-US" dirty="0">
                <a:cs typeface="Calibri"/>
              </a:rPr>
              <a:t>This is the last rolling slide that will go over the following:</a:t>
            </a:r>
          </a:p>
        </p:txBody>
      </p:sp>
      <p:sp>
        <p:nvSpPr>
          <p:cNvPr id="4" name="Slide Number Placeholder 3"/>
          <p:cNvSpPr>
            <a:spLocks noGrp="1"/>
          </p:cNvSpPr>
          <p:nvPr>
            <p:ph type="sldNum" sz="quarter" idx="5"/>
          </p:nvPr>
        </p:nvSpPr>
        <p:spPr/>
        <p:txBody>
          <a:bodyPr/>
          <a:lstStyle/>
          <a:p>
            <a:fld id="{7F4FB1F7-DE27-4271-809B-4A06C6E07DA0}" type="slidenum">
              <a:rPr lang="en-US" smtClean="0"/>
              <a:t>13</a:t>
            </a:fld>
            <a:endParaRPr lang="en-US"/>
          </a:p>
        </p:txBody>
      </p:sp>
    </p:spTree>
    <p:extLst>
      <p:ext uri="{BB962C8B-B14F-4D97-AF65-F5344CB8AC3E}">
        <p14:creationId xmlns:p14="http://schemas.microsoft.com/office/powerpoint/2010/main" val="2503365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icon, for each step, accompanying tips and guides on a separate page</a:t>
            </a:r>
          </a:p>
        </p:txBody>
      </p:sp>
      <p:sp>
        <p:nvSpPr>
          <p:cNvPr id="4" name="Slide Number Placeholder 3"/>
          <p:cNvSpPr>
            <a:spLocks noGrp="1"/>
          </p:cNvSpPr>
          <p:nvPr>
            <p:ph type="sldNum" sz="quarter" idx="5"/>
          </p:nvPr>
        </p:nvSpPr>
        <p:spPr/>
        <p:txBody>
          <a:bodyPr/>
          <a:lstStyle/>
          <a:p>
            <a:fld id="{7F4FB1F7-DE27-4271-809B-4A06C6E07DA0}" type="slidenum">
              <a:rPr lang="en-US" smtClean="0"/>
              <a:t>14</a:t>
            </a:fld>
            <a:endParaRPr lang="en-US"/>
          </a:p>
        </p:txBody>
      </p:sp>
    </p:spTree>
    <p:extLst>
      <p:ext uri="{BB962C8B-B14F-4D97-AF65-F5344CB8AC3E}">
        <p14:creationId xmlns:p14="http://schemas.microsoft.com/office/powerpoint/2010/main" val="1377038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a:p>
            <a:r>
              <a:rPr lang="en-US" dirty="0">
                <a:cs typeface="Calibri"/>
              </a:rPr>
              <a:t>Dr. Hannah Smith will be completing the Self-Guided pathway today</a:t>
            </a:r>
          </a:p>
        </p:txBody>
      </p:sp>
      <p:sp>
        <p:nvSpPr>
          <p:cNvPr id="4" name="Slide Number Placeholder 3"/>
          <p:cNvSpPr>
            <a:spLocks noGrp="1"/>
          </p:cNvSpPr>
          <p:nvPr>
            <p:ph type="sldNum" sz="quarter" idx="5"/>
          </p:nvPr>
        </p:nvSpPr>
        <p:spPr/>
        <p:txBody>
          <a:bodyPr/>
          <a:lstStyle/>
          <a:p>
            <a:fld id="{7F4FB1F7-DE27-4271-809B-4A06C6E07DA0}" type="slidenum">
              <a:rPr lang="en-US" smtClean="0"/>
              <a:t>15</a:t>
            </a:fld>
            <a:endParaRPr lang="en-US"/>
          </a:p>
        </p:txBody>
      </p:sp>
    </p:spTree>
    <p:extLst>
      <p:ext uri="{BB962C8B-B14F-4D97-AF65-F5344CB8AC3E}">
        <p14:creationId xmlns:p14="http://schemas.microsoft.com/office/powerpoint/2010/main" val="2721012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Features; circle progress wheel would give info about where you are in tool, progress bar shows you where you are in the steps, it’s clickable. You need to finish one step before advancing to the next step because inputs are dependent on the information that you enter.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were to click on the name to the right (next slide)</a:t>
            </a:r>
          </a:p>
        </p:txBody>
      </p:sp>
      <p:sp>
        <p:nvSpPr>
          <p:cNvPr id="4" name="Slide Number Placeholder 3"/>
          <p:cNvSpPr>
            <a:spLocks noGrp="1"/>
          </p:cNvSpPr>
          <p:nvPr>
            <p:ph type="sldNum" sz="quarter" idx="5"/>
          </p:nvPr>
        </p:nvSpPr>
        <p:spPr/>
        <p:txBody>
          <a:bodyPr/>
          <a:lstStyle/>
          <a:p>
            <a:fld id="{7F4FB1F7-DE27-4271-809B-4A06C6E07DA0}" type="slidenum">
              <a:rPr lang="en-US" smtClean="0"/>
              <a:t>16</a:t>
            </a:fld>
            <a:endParaRPr lang="en-US"/>
          </a:p>
        </p:txBody>
      </p:sp>
    </p:spTree>
    <p:extLst>
      <p:ext uri="{BB962C8B-B14F-4D97-AF65-F5344CB8AC3E}">
        <p14:creationId xmlns:p14="http://schemas.microsoft.com/office/powerpoint/2010/main" val="2168158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PLP dashboard, includes the following. Some are greyed out because you haven’t made it to that step yet. Once you complete it, you can access it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Dr. Lalla will go through the steps with you</a:t>
            </a:r>
          </a:p>
        </p:txBody>
      </p:sp>
      <p:sp>
        <p:nvSpPr>
          <p:cNvPr id="4" name="Slide Number Placeholder 3"/>
          <p:cNvSpPr>
            <a:spLocks noGrp="1"/>
          </p:cNvSpPr>
          <p:nvPr>
            <p:ph type="sldNum" sz="quarter" idx="5"/>
          </p:nvPr>
        </p:nvSpPr>
        <p:spPr/>
        <p:txBody>
          <a:bodyPr/>
          <a:lstStyle/>
          <a:p>
            <a:fld id="{7F4FB1F7-DE27-4271-809B-4A06C6E07DA0}" type="slidenum">
              <a:rPr lang="en-US" smtClean="0"/>
              <a:t>17</a:t>
            </a:fld>
            <a:endParaRPr lang="en-US"/>
          </a:p>
        </p:txBody>
      </p:sp>
    </p:spTree>
    <p:extLst>
      <p:ext uri="{BB962C8B-B14F-4D97-AF65-F5344CB8AC3E}">
        <p14:creationId xmlns:p14="http://schemas.microsoft.com/office/powerpoint/2010/main" val="3056891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Lennie</a:t>
            </a:r>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18</a:t>
            </a:fld>
            <a:endParaRPr lang="en-US"/>
          </a:p>
        </p:txBody>
      </p:sp>
    </p:spTree>
    <p:extLst>
      <p:ext uri="{BB962C8B-B14F-4D97-AF65-F5344CB8AC3E}">
        <p14:creationId xmlns:p14="http://schemas.microsoft.com/office/powerpoint/2010/main" val="2952524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Lennie</a:t>
            </a:r>
          </a:p>
        </p:txBody>
      </p:sp>
      <p:sp>
        <p:nvSpPr>
          <p:cNvPr id="4" name="Slide Number Placeholder 3"/>
          <p:cNvSpPr>
            <a:spLocks noGrp="1"/>
          </p:cNvSpPr>
          <p:nvPr>
            <p:ph type="sldNum" sz="quarter" idx="5"/>
          </p:nvPr>
        </p:nvSpPr>
        <p:spPr/>
        <p:txBody>
          <a:bodyPr/>
          <a:lstStyle/>
          <a:p>
            <a:fld id="{7F4FB1F7-DE27-4271-809B-4A06C6E07DA0}" type="slidenum">
              <a:rPr lang="en-US" smtClean="0"/>
              <a:t>19</a:t>
            </a:fld>
            <a:endParaRPr lang="en-US"/>
          </a:p>
        </p:txBody>
      </p:sp>
    </p:spTree>
    <p:extLst>
      <p:ext uri="{BB962C8B-B14F-4D97-AF65-F5344CB8AC3E}">
        <p14:creationId xmlns:p14="http://schemas.microsoft.com/office/powerpoint/2010/main" val="89926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Lennie</a:t>
            </a:r>
            <a:endParaRPr lang="en-US" sz="1200">
              <a:latin typeface="+mn-l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A23AD-D31C-4F40-AB10-FE9B7C9B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108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Lennie</a:t>
            </a:r>
          </a:p>
          <a:p>
            <a:endParaRPr lang="en-US">
              <a:cs typeface="Calibri"/>
            </a:endParaRPr>
          </a:p>
        </p:txBody>
      </p:sp>
      <p:sp>
        <p:nvSpPr>
          <p:cNvPr id="4" name="Slide Number Placeholder 3"/>
          <p:cNvSpPr>
            <a:spLocks noGrp="1"/>
          </p:cNvSpPr>
          <p:nvPr>
            <p:ph type="sldNum" sz="quarter" idx="5"/>
          </p:nvPr>
        </p:nvSpPr>
        <p:spPr/>
        <p:txBody>
          <a:bodyPr/>
          <a:lstStyle/>
          <a:p>
            <a:fld id="{7F4FB1F7-DE27-4271-809B-4A06C6E07DA0}" type="slidenum">
              <a:rPr lang="en-US" smtClean="0"/>
              <a:t>20</a:t>
            </a:fld>
            <a:endParaRPr lang="en-US"/>
          </a:p>
        </p:txBody>
      </p:sp>
    </p:spTree>
    <p:extLst>
      <p:ext uri="{BB962C8B-B14F-4D97-AF65-F5344CB8AC3E}">
        <p14:creationId xmlns:p14="http://schemas.microsoft.com/office/powerpoint/2010/main" val="335887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Lennie</a:t>
            </a:r>
          </a:p>
        </p:txBody>
      </p:sp>
      <p:sp>
        <p:nvSpPr>
          <p:cNvPr id="4" name="Slide Number Placeholder 3"/>
          <p:cNvSpPr>
            <a:spLocks noGrp="1"/>
          </p:cNvSpPr>
          <p:nvPr>
            <p:ph type="sldNum" sz="quarter" idx="5"/>
          </p:nvPr>
        </p:nvSpPr>
        <p:spPr/>
        <p:txBody>
          <a:bodyPr/>
          <a:lstStyle/>
          <a:p>
            <a:fld id="{7F4FB1F7-DE27-4271-809B-4A06C6E07DA0}" type="slidenum">
              <a:rPr lang="en-US" smtClean="0"/>
              <a:t>21</a:t>
            </a:fld>
            <a:endParaRPr lang="en-US"/>
          </a:p>
        </p:txBody>
      </p:sp>
    </p:spTree>
    <p:extLst>
      <p:ext uri="{BB962C8B-B14F-4D97-AF65-F5344CB8AC3E}">
        <p14:creationId xmlns:p14="http://schemas.microsoft.com/office/powerpoint/2010/main" val="2024752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Lennie</a:t>
            </a:r>
          </a:p>
        </p:txBody>
      </p:sp>
      <p:sp>
        <p:nvSpPr>
          <p:cNvPr id="4" name="Slide Number Placeholder 3"/>
          <p:cNvSpPr>
            <a:spLocks noGrp="1"/>
          </p:cNvSpPr>
          <p:nvPr>
            <p:ph type="sldNum" sz="quarter" idx="5"/>
          </p:nvPr>
        </p:nvSpPr>
        <p:spPr/>
        <p:txBody>
          <a:bodyPr/>
          <a:lstStyle/>
          <a:p>
            <a:fld id="{7F4FB1F7-DE27-4271-809B-4A06C6E07DA0}" type="slidenum">
              <a:rPr lang="en-US" smtClean="0"/>
              <a:t>22</a:t>
            </a:fld>
            <a:endParaRPr lang="en-US"/>
          </a:p>
        </p:txBody>
      </p:sp>
    </p:spTree>
    <p:extLst>
      <p:ext uri="{BB962C8B-B14F-4D97-AF65-F5344CB8AC3E}">
        <p14:creationId xmlns:p14="http://schemas.microsoft.com/office/powerpoint/2010/main" val="3135162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Lennie</a:t>
            </a:r>
          </a:p>
        </p:txBody>
      </p:sp>
      <p:sp>
        <p:nvSpPr>
          <p:cNvPr id="4" name="Slide Number Placeholder 3"/>
          <p:cNvSpPr>
            <a:spLocks noGrp="1"/>
          </p:cNvSpPr>
          <p:nvPr>
            <p:ph type="sldNum" sz="quarter" idx="5"/>
          </p:nvPr>
        </p:nvSpPr>
        <p:spPr/>
        <p:txBody>
          <a:bodyPr/>
          <a:lstStyle/>
          <a:p>
            <a:fld id="{7F4FB1F7-DE27-4271-809B-4A06C6E07DA0}" type="slidenum">
              <a:rPr lang="en-US" smtClean="0"/>
              <a:t>23</a:t>
            </a:fld>
            <a:endParaRPr lang="en-US"/>
          </a:p>
        </p:txBody>
      </p:sp>
    </p:spTree>
    <p:extLst>
      <p:ext uri="{BB962C8B-B14F-4D97-AF65-F5344CB8AC3E}">
        <p14:creationId xmlns:p14="http://schemas.microsoft.com/office/powerpoint/2010/main" val="3570409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Lennie</a:t>
            </a:r>
          </a:p>
          <a:p>
            <a:endParaRPr lang="en-US">
              <a:cs typeface="Calibri"/>
            </a:endParaRPr>
          </a:p>
        </p:txBody>
      </p:sp>
      <p:sp>
        <p:nvSpPr>
          <p:cNvPr id="4" name="Slide Number Placeholder 3"/>
          <p:cNvSpPr>
            <a:spLocks noGrp="1"/>
          </p:cNvSpPr>
          <p:nvPr>
            <p:ph type="sldNum" sz="quarter" idx="5"/>
          </p:nvPr>
        </p:nvSpPr>
        <p:spPr/>
        <p:txBody>
          <a:bodyPr/>
          <a:lstStyle/>
          <a:p>
            <a:fld id="{7F4FB1F7-DE27-4271-809B-4A06C6E07DA0}" type="slidenum">
              <a:rPr lang="en-US" smtClean="0"/>
              <a:t>24</a:t>
            </a:fld>
            <a:endParaRPr lang="en-US"/>
          </a:p>
        </p:txBody>
      </p:sp>
    </p:spTree>
    <p:extLst>
      <p:ext uri="{BB962C8B-B14F-4D97-AF65-F5344CB8AC3E}">
        <p14:creationId xmlns:p14="http://schemas.microsoft.com/office/powerpoint/2010/main" val="3347229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Lennie; include comment that if they do not have a clinical practice, they can describe this in the "other" box (medical students, residents, </a:t>
            </a:r>
            <a:r>
              <a:rPr lang="en-US" err="1">
                <a:cs typeface="Calibri"/>
              </a:rPr>
              <a:t>etc</a:t>
            </a:r>
            <a:r>
              <a:rPr lang="en-US">
                <a:cs typeface="Calibri"/>
              </a:rPr>
              <a:t>)</a:t>
            </a:r>
          </a:p>
        </p:txBody>
      </p:sp>
      <p:sp>
        <p:nvSpPr>
          <p:cNvPr id="4" name="Slide Number Placeholder 3"/>
          <p:cNvSpPr>
            <a:spLocks noGrp="1"/>
          </p:cNvSpPr>
          <p:nvPr>
            <p:ph type="sldNum" sz="quarter" idx="5"/>
          </p:nvPr>
        </p:nvSpPr>
        <p:spPr/>
        <p:txBody>
          <a:bodyPr/>
          <a:lstStyle/>
          <a:p>
            <a:fld id="{7F4FB1F7-DE27-4271-809B-4A06C6E07DA0}" type="slidenum">
              <a:rPr lang="en-US" smtClean="0"/>
              <a:t>25</a:t>
            </a:fld>
            <a:endParaRPr lang="en-US"/>
          </a:p>
        </p:txBody>
      </p:sp>
    </p:spTree>
    <p:extLst>
      <p:ext uri="{BB962C8B-B14F-4D97-AF65-F5344CB8AC3E}">
        <p14:creationId xmlns:p14="http://schemas.microsoft.com/office/powerpoint/2010/main" val="3203157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en-CA"/>
          </a:p>
        </p:txBody>
      </p:sp>
      <p:sp>
        <p:nvSpPr>
          <p:cNvPr id="4" name="Slide Number Placeholder 3"/>
          <p:cNvSpPr>
            <a:spLocks noGrp="1"/>
          </p:cNvSpPr>
          <p:nvPr>
            <p:ph type="sldNum" sz="quarter" idx="5"/>
          </p:nvPr>
        </p:nvSpPr>
        <p:spPr/>
        <p:txBody>
          <a:bodyPr/>
          <a:lstStyle/>
          <a:p>
            <a:fld id="{7F4FB1F7-DE27-4271-809B-4A06C6E07DA0}" type="slidenum">
              <a:rPr lang="en-US" smtClean="0"/>
              <a:t>26</a:t>
            </a:fld>
            <a:endParaRPr lang="en-US"/>
          </a:p>
        </p:txBody>
      </p:sp>
    </p:spTree>
    <p:extLst>
      <p:ext uri="{BB962C8B-B14F-4D97-AF65-F5344CB8AC3E}">
        <p14:creationId xmlns:p14="http://schemas.microsoft.com/office/powerpoint/2010/main" val="1555582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27</a:t>
            </a:fld>
            <a:endParaRPr lang="en-US"/>
          </a:p>
        </p:txBody>
      </p:sp>
    </p:spTree>
    <p:extLst>
      <p:ext uri="{BB962C8B-B14F-4D97-AF65-F5344CB8AC3E}">
        <p14:creationId xmlns:p14="http://schemas.microsoft.com/office/powerpoint/2010/main" val="2542441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28</a:t>
            </a:fld>
            <a:endParaRPr lang="en-US"/>
          </a:p>
        </p:txBody>
      </p:sp>
    </p:spTree>
    <p:extLst>
      <p:ext uri="{BB962C8B-B14F-4D97-AF65-F5344CB8AC3E}">
        <p14:creationId xmlns:p14="http://schemas.microsoft.com/office/powerpoint/2010/main" val="474743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en-CA"/>
          </a:p>
        </p:txBody>
      </p:sp>
      <p:sp>
        <p:nvSpPr>
          <p:cNvPr id="4" name="Slide Number Placeholder 3"/>
          <p:cNvSpPr>
            <a:spLocks noGrp="1"/>
          </p:cNvSpPr>
          <p:nvPr>
            <p:ph type="sldNum" sz="quarter" idx="5"/>
          </p:nvPr>
        </p:nvSpPr>
        <p:spPr/>
        <p:txBody>
          <a:bodyPr/>
          <a:lstStyle/>
          <a:p>
            <a:fld id="{7F4FB1F7-DE27-4271-809B-4A06C6E07DA0}" type="slidenum">
              <a:rPr lang="en-US" smtClean="0"/>
              <a:t>29</a:t>
            </a:fld>
            <a:endParaRPr lang="en-US"/>
          </a:p>
        </p:txBody>
      </p:sp>
    </p:spTree>
    <p:extLst>
      <p:ext uri="{BB962C8B-B14F-4D97-AF65-F5344CB8AC3E}">
        <p14:creationId xmlns:p14="http://schemas.microsoft.com/office/powerpoint/2010/main" val="304237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A23AD-D31C-4F40-AB10-FE9B7C9B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039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r>
              <a:rPr lang="en-US">
                <a:cs typeface="Calibri"/>
              </a:rPr>
              <a:t>(produces list based on domains of care, subdomains of care, </a:t>
            </a:r>
            <a:r>
              <a:rPr lang="en-US" err="1">
                <a:cs typeface="Calibri"/>
              </a:rPr>
              <a:t>canMEDS</a:t>
            </a:r>
            <a:r>
              <a:rPr lang="en-US">
                <a:cs typeface="Calibri"/>
              </a:rPr>
              <a:t>-FM)</a:t>
            </a:r>
          </a:p>
          <a:p>
            <a:endParaRPr lang="en-CA">
              <a:cs typeface="Calibri" panose="020F0502020204030204"/>
            </a:endParaRPr>
          </a:p>
        </p:txBody>
      </p:sp>
      <p:sp>
        <p:nvSpPr>
          <p:cNvPr id="4" name="Slide Number Placeholder 3"/>
          <p:cNvSpPr>
            <a:spLocks noGrp="1"/>
          </p:cNvSpPr>
          <p:nvPr>
            <p:ph type="sldNum" sz="quarter" idx="5"/>
          </p:nvPr>
        </p:nvSpPr>
        <p:spPr/>
        <p:txBody>
          <a:bodyPr/>
          <a:lstStyle/>
          <a:p>
            <a:fld id="{7F4FB1F7-DE27-4271-809B-4A06C6E07DA0}" type="slidenum">
              <a:rPr lang="en-US" smtClean="0"/>
              <a:t>30</a:t>
            </a:fld>
            <a:endParaRPr lang="en-US"/>
          </a:p>
        </p:txBody>
      </p:sp>
    </p:spTree>
    <p:extLst>
      <p:ext uri="{BB962C8B-B14F-4D97-AF65-F5344CB8AC3E}">
        <p14:creationId xmlns:p14="http://schemas.microsoft.com/office/powerpoint/2010/main" val="2388919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31</a:t>
            </a:fld>
            <a:endParaRPr lang="en-US"/>
          </a:p>
        </p:txBody>
      </p:sp>
    </p:spTree>
    <p:extLst>
      <p:ext uri="{BB962C8B-B14F-4D97-AF65-F5344CB8AC3E}">
        <p14:creationId xmlns:p14="http://schemas.microsoft.com/office/powerpoint/2010/main" val="3322735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32</a:t>
            </a:fld>
            <a:endParaRPr lang="en-US"/>
          </a:p>
        </p:txBody>
      </p:sp>
    </p:spTree>
    <p:extLst>
      <p:ext uri="{BB962C8B-B14F-4D97-AF65-F5344CB8AC3E}">
        <p14:creationId xmlns:p14="http://schemas.microsoft.com/office/powerpoint/2010/main" val="2074538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en-CA"/>
          </a:p>
        </p:txBody>
      </p:sp>
      <p:sp>
        <p:nvSpPr>
          <p:cNvPr id="4" name="Slide Number Placeholder 3"/>
          <p:cNvSpPr>
            <a:spLocks noGrp="1"/>
          </p:cNvSpPr>
          <p:nvPr>
            <p:ph type="sldNum" sz="quarter" idx="5"/>
          </p:nvPr>
        </p:nvSpPr>
        <p:spPr/>
        <p:txBody>
          <a:bodyPr/>
          <a:lstStyle/>
          <a:p>
            <a:fld id="{7F4FB1F7-DE27-4271-809B-4A06C6E07DA0}" type="slidenum">
              <a:rPr lang="en-US" smtClean="0"/>
              <a:t>33</a:t>
            </a:fld>
            <a:endParaRPr lang="en-US"/>
          </a:p>
        </p:txBody>
      </p:sp>
    </p:spTree>
    <p:extLst>
      <p:ext uri="{BB962C8B-B14F-4D97-AF65-F5344CB8AC3E}">
        <p14:creationId xmlns:p14="http://schemas.microsoft.com/office/powerpoint/2010/main" val="1884468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34</a:t>
            </a:fld>
            <a:endParaRPr lang="en-US"/>
          </a:p>
        </p:txBody>
      </p:sp>
    </p:spTree>
    <p:extLst>
      <p:ext uri="{BB962C8B-B14F-4D97-AF65-F5344CB8AC3E}">
        <p14:creationId xmlns:p14="http://schemas.microsoft.com/office/powerpoint/2010/main" val="774633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Lennie (at this stage should encourage participate to select one gap to approach)</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35</a:t>
            </a:fld>
            <a:endParaRPr lang="en-US"/>
          </a:p>
        </p:txBody>
      </p:sp>
    </p:spTree>
    <p:extLst>
      <p:ext uri="{BB962C8B-B14F-4D97-AF65-F5344CB8AC3E}">
        <p14:creationId xmlns:p14="http://schemas.microsoft.com/office/powerpoint/2010/main" val="3666216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r>
              <a:rPr lang="en-US">
                <a:cs typeface="Calibri"/>
              </a:rPr>
              <a:t>(remember "I" icon which can help)</a:t>
            </a:r>
          </a:p>
          <a:p>
            <a:endParaRPr lang="fr-CA">
              <a:cs typeface="Calibri" panose="020F0502020204030204"/>
            </a:endParaRPr>
          </a:p>
        </p:txBody>
      </p:sp>
      <p:sp>
        <p:nvSpPr>
          <p:cNvPr id="4" name="Slide Number Placeholder 3"/>
          <p:cNvSpPr>
            <a:spLocks noGrp="1"/>
          </p:cNvSpPr>
          <p:nvPr>
            <p:ph type="sldNum" sz="quarter" idx="5"/>
          </p:nvPr>
        </p:nvSpPr>
        <p:spPr/>
        <p:txBody>
          <a:bodyPr/>
          <a:lstStyle/>
          <a:p>
            <a:fld id="{7F4FB1F7-DE27-4271-809B-4A06C6E07DA0}" type="slidenum">
              <a:rPr lang="en-US" smtClean="0"/>
              <a:t>36</a:t>
            </a:fld>
            <a:endParaRPr lang="en-US"/>
          </a:p>
        </p:txBody>
      </p:sp>
    </p:spTree>
    <p:extLst>
      <p:ext uri="{BB962C8B-B14F-4D97-AF65-F5344CB8AC3E}">
        <p14:creationId xmlns:p14="http://schemas.microsoft.com/office/powerpoint/2010/main" val="586892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en-CA"/>
          </a:p>
        </p:txBody>
      </p:sp>
      <p:sp>
        <p:nvSpPr>
          <p:cNvPr id="4" name="Slide Number Placeholder 3"/>
          <p:cNvSpPr>
            <a:spLocks noGrp="1"/>
          </p:cNvSpPr>
          <p:nvPr>
            <p:ph type="sldNum" sz="quarter" idx="5"/>
          </p:nvPr>
        </p:nvSpPr>
        <p:spPr/>
        <p:txBody>
          <a:bodyPr/>
          <a:lstStyle/>
          <a:p>
            <a:fld id="{7F4FB1F7-DE27-4271-809B-4A06C6E07DA0}" type="slidenum">
              <a:rPr lang="en-US" smtClean="0"/>
              <a:t>37</a:t>
            </a:fld>
            <a:endParaRPr lang="en-US"/>
          </a:p>
        </p:txBody>
      </p:sp>
    </p:spTree>
    <p:extLst>
      <p:ext uri="{BB962C8B-B14F-4D97-AF65-F5344CB8AC3E}">
        <p14:creationId xmlns:p14="http://schemas.microsoft.com/office/powerpoint/2010/main" val="3621353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Lennie </a:t>
            </a:r>
          </a:p>
        </p:txBody>
      </p:sp>
      <p:sp>
        <p:nvSpPr>
          <p:cNvPr id="4" name="Slide Number Placeholder 3"/>
          <p:cNvSpPr>
            <a:spLocks noGrp="1"/>
          </p:cNvSpPr>
          <p:nvPr>
            <p:ph type="sldNum" sz="quarter" idx="5"/>
          </p:nvPr>
        </p:nvSpPr>
        <p:spPr/>
        <p:txBody>
          <a:bodyPr/>
          <a:lstStyle/>
          <a:p>
            <a:fld id="{7F4FB1F7-DE27-4271-809B-4A06C6E07DA0}" type="slidenum">
              <a:rPr lang="en-US" smtClean="0"/>
              <a:t>38</a:t>
            </a:fld>
            <a:endParaRPr lang="en-US"/>
          </a:p>
        </p:txBody>
      </p:sp>
    </p:spTree>
    <p:extLst>
      <p:ext uri="{BB962C8B-B14F-4D97-AF65-F5344CB8AC3E}">
        <p14:creationId xmlns:p14="http://schemas.microsoft.com/office/powerpoint/2010/main" val="3421709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Lennie </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39</a:t>
            </a:fld>
            <a:endParaRPr lang="en-US"/>
          </a:p>
        </p:txBody>
      </p:sp>
    </p:spTree>
    <p:extLst>
      <p:ext uri="{BB962C8B-B14F-4D97-AF65-F5344CB8AC3E}">
        <p14:creationId xmlns:p14="http://schemas.microsoft.com/office/powerpoint/2010/main" val="399206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EF095-98A1-4BD3-B7D3-3DE745826C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26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Lennie </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40</a:t>
            </a:fld>
            <a:endParaRPr lang="en-US"/>
          </a:p>
        </p:txBody>
      </p:sp>
    </p:spTree>
    <p:extLst>
      <p:ext uri="{BB962C8B-B14F-4D97-AF65-F5344CB8AC3E}">
        <p14:creationId xmlns:p14="http://schemas.microsoft.com/office/powerpoint/2010/main" val="29193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Lennie </a:t>
            </a:r>
            <a:endParaRPr lang="en-US">
              <a:cs typeface="Calibri"/>
            </a:endParaRP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41</a:t>
            </a:fld>
            <a:endParaRPr lang="en-US"/>
          </a:p>
        </p:txBody>
      </p:sp>
    </p:spTree>
    <p:extLst>
      <p:ext uri="{BB962C8B-B14F-4D97-AF65-F5344CB8AC3E}">
        <p14:creationId xmlns:p14="http://schemas.microsoft.com/office/powerpoint/2010/main" val="3105863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Lennie </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42</a:t>
            </a:fld>
            <a:endParaRPr lang="en-US"/>
          </a:p>
        </p:txBody>
      </p:sp>
    </p:spTree>
    <p:extLst>
      <p:ext uri="{BB962C8B-B14F-4D97-AF65-F5344CB8AC3E}">
        <p14:creationId xmlns:p14="http://schemas.microsoft.com/office/powerpoint/2010/main" val="368476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Lennie </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43</a:t>
            </a:fld>
            <a:endParaRPr lang="en-US"/>
          </a:p>
        </p:txBody>
      </p:sp>
    </p:spTree>
    <p:extLst>
      <p:ext uri="{BB962C8B-B14F-4D97-AF65-F5344CB8AC3E}">
        <p14:creationId xmlns:p14="http://schemas.microsoft.com/office/powerpoint/2010/main" val="1519585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Lennie </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44</a:t>
            </a:fld>
            <a:endParaRPr lang="en-US"/>
          </a:p>
        </p:txBody>
      </p:sp>
    </p:spTree>
    <p:extLst>
      <p:ext uri="{BB962C8B-B14F-4D97-AF65-F5344CB8AC3E}">
        <p14:creationId xmlns:p14="http://schemas.microsoft.com/office/powerpoint/2010/main" val="687988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Lennie </a:t>
            </a:r>
          </a:p>
          <a:p>
            <a:endParaRPr lang="en-CA"/>
          </a:p>
        </p:txBody>
      </p:sp>
      <p:sp>
        <p:nvSpPr>
          <p:cNvPr id="4" name="Slide Number Placeholder 3"/>
          <p:cNvSpPr>
            <a:spLocks noGrp="1"/>
          </p:cNvSpPr>
          <p:nvPr>
            <p:ph type="sldNum" sz="quarter" idx="5"/>
          </p:nvPr>
        </p:nvSpPr>
        <p:spPr/>
        <p:txBody>
          <a:bodyPr/>
          <a:lstStyle/>
          <a:p>
            <a:fld id="{7F4FB1F7-DE27-4271-809B-4A06C6E07DA0}" type="slidenum">
              <a:rPr lang="en-US" smtClean="0"/>
              <a:t>45</a:t>
            </a:fld>
            <a:endParaRPr lang="en-US"/>
          </a:p>
        </p:txBody>
      </p:sp>
    </p:spTree>
    <p:extLst>
      <p:ext uri="{BB962C8B-B14F-4D97-AF65-F5344CB8AC3E}">
        <p14:creationId xmlns:p14="http://schemas.microsoft.com/office/powerpoint/2010/main" val="1317894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Lennie </a:t>
            </a:r>
          </a:p>
          <a:p>
            <a:endParaRPr lang="en-CA"/>
          </a:p>
        </p:txBody>
      </p:sp>
      <p:sp>
        <p:nvSpPr>
          <p:cNvPr id="4" name="Slide Number Placeholder 3"/>
          <p:cNvSpPr>
            <a:spLocks noGrp="1"/>
          </p:cNvSpPr>
          <p:nvPr>
            <p:ph type="sldNum" sz="quarter" idx="5"/>
          </p:nvPr>
        </p:nvSpPr>
        <p:spPr/>
        <p:txBody>
          <a:bodyPr/>
          <a:lstStyle/>
          <a:p>
            <a:fld id="{7F4FB1F7-DE27-4271-809B-4A06C6E07DA0}" type="slidenum">
              <a:rPr lang="en-US" smtClean="0"/>
              <a:t>46</a:t>
            </a:fld>
            <a:endParaRPr lang="en-US"/>
          </a:p>
        </p:txBody>
      </p:sp>
    </p:spTree>
    <p:extLst>
      <p:ext uri="{BB962C8B-B14F-4D97-AF65-F5344CB8AC3E}">
        <p14:creationId xmlns:p14="http://schemas.microsoft.com/office/powerpoint/2010/main" val="369791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47</a:t>
            </a:fld>
            <a:endParaRPr lang="en-US"/>
          </a:p>
        </p:txBody>
      </p:sp>
    </p:spTree>
    <p:extLst>
      <p:ext uri="{BB962C8B-B14F-4D97-AF65-F5344CB8AC3E}">
        <p14:creationId xmlns:p14="http://schemas.microsoft.com/office/powerpoint/2010/main" val="21134439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Lennie </a:t>
            </a:r>
          </a:p>
          <a:p>
            <a:endParaRPr lang="fr-CA"/>
          </a:p>
        </p:txBody>
      </p:sp>
      <p:sp>
        <p:nvSpPr>
          <p:cNvPr id="4" name="Slide Number Placeholder 3"/>
          <p:cNvSpPr>
            <a:spLocks noGrp="1"/>
          </p:cNvSpPr>
          <p:nvPr>
            <p:ph type="sldNum" sz="quarter" idx="5"/>
          </p:nvPr>
        </p:nvSpPr>
        <p:spPr/>
        <p:txBody>
          <a:bodyPr/>
          <a:lstStyle/>
          <a:p>
            <a:fld id="{7F4FB1F7-DE27-4271-809B-4A06C6E07DA0}" type="slidenum">
              <a:rPr lang="en-US" smtClean="0"/>
              <a:t>48</a:t>
            </a:fld>
            <a:endParaRPr lang="en-US"/>
          </a:p>
        </p:txBody>
      </p:sp>
    </p:spTree>
    <p:extLst>
      <p:ext uri="{BB962C8B-B14F-4D97-AF65-F5344CB8AC3E}">
        <p14:creationId xmlns:p14="http://schemas.microsoft.com/office/powerpoint/2010/main" val="323045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endParaRPr lang="en-CA"/>
          </a:p>
        </p:txBody>
      </p:sp>
      <p:sp>
        <p:nvSpPr>
          <p:cNvPr id="4" name="Slide Number Placeholder 3"/>
          <p:cNvSpPr>
            <a:spLocks noGrp="1"/>
          </p:cNvSpPr>
          <p:nvPr>
            <p:ph type="sldNum" sz="quarter" idx="5"/>
          </p:nvPr>
        </p:nvSpPr>
        <p:spPr/>
        <p:txBody>
          <a:bodyPr/>
          <a:lstStyle/>
          <a:p>
            <a:fld id="{7F4FB1F7-DE27-4271-809B-4A06C6E07DA0}" type="slidenum">
              <a:rPr lang="en-US" smtClean="0"/>
              <a:t>49</a:t>
            </a:fld>
            <a:endParaRPr lang="en-US"/>
          </a:p>
        </p:txBody>
      </p:sp>
    </p:spTree>
    <p:extLst>
      <p:ext uri="{BB962C8B-B14F-4D97-AF65-F5344CB8AC3E}">
        <p14:creationId xmlns:p14="http://schemas.microsoft.com/office/powerpoint/2010/main" val="385033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2FF69-678F-43D4-BFB7-9F8129AD2CA9}"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40418252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Lennie</a:t>
            </a:r>
            <a:endParaRPr lang="en-CA"/>
          </a:p>
        </p:txBody>
      </p:sp>
      <p:sp>
        <p:nvSpPr>
          <p:cNvPr id="4" name="Slide Number Placeholder 3"/>
          <p:cNvSpPr>
            <a:spLocks noGrp="1"/>
          </p:cNvSpPr>
          <p:nvPr>
            <p:ph type="sldNum" sz="quarter" idx="5"/>
          </p:nvPr>
        </p:nvSpPr>
        <p:spPr/>
        <p:txBody>
          <a:bodyPr/>
          <a:lstStyle/>
          <a:p>
            <a:fld id="{7F4FB1F7-DE27-4271-809B-4A06C6E07DA0}" type="slidenum">
              <a:rPr lang="en-US" smtClean="0"/>
              <a:t>50</a:t>
            </a:fld>
            <a:endParaRPr lang="en-US"/>
          </a:p>
        </p:txBody>
      </p:sp>
    </p:spTree>
    <p:extLst>
      <p:ext uri="{BB962C8B-B14F-4D97-AF65-F5344CB8AC3E}">
        <p14:creationId xmlns:p14="http://schemas.microsoft.com/office/powerpoint/2010/main" val="1608566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Lennie</a:t>
            </a:r>
          </a:p>
          <a:p>
            <a:r>
              <a:rPr lang="en-US">
                <a:cs typeface="Calibri"/>
              </a:rPr>
              <a:t>Answers locked at this point</a:t>
            </a:r>
          </a:p>
          <a:p>
            <a:endParaRPr lang="fr-CA">
              <a:cs typeface="Calibri" panose="020F0502020204030204"/>
            </a:endParaRPr>
          </a:p>
        </p:txBody>
      </p:sp>
      <p:sp>
        <p:nvSpPr>
          <p:cNvPr id="4" name="Slide Number Placeholder 3"/>
          <p:cNvSpPr>
            <a:spLocks noGrp="1"/>
          </p:cNvSpPr>
          <p:nvPr>
            <p:ph type="sldNum" sz="quarter" idx="5"/>
          </p:nvPr>
        </p:nvSpPr>
        <p:spPr/>
        <p:txBody>
          <a:bodyPr/>
          <a:lstStyle/>
          <a:p>
            <a:fld id="{7F4FB1F7-DE27-4271-809B-4A06C6E07DA0}" type="slidenum">
              <a:rPr lang="en-US" smtClean="0"/>
              <a:t>51</a:t>
            </a:fld>
            <a:endParaRPr lang="en-US"/>
          </a:p>
        </p:txBody>
      </p:sp>
    </p:spTree>
    <p:extLst>
      <p:ext uri="{BB962C8B-B14F-4D97-AF65-F5344CB8AC3E}">
        <p14:creationId xmlns:p14="http://schemas.microsoft.com/office/powerpoint/2010/main" val="15840077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Lennie</a:t>
            </a:r>
          </a:p>
          <a:p>
            <a:r>
              <a:rPr lang="en-US">
                <a:cs typeface="Calibri"/>
              </a:rPr>
              <a:t>(selected time frame directs email prompts.  At any time, the participant can go back into the system to complete the goal reflection. Discusses challenges around meeting the goal. Not necessary for the goal to be met.  Once the goal reflection is done, post reflection is done after 6 weeks).</a:t>
            </a:r>
          </a:p>
        </p:txBody>
      </p:sp>
      <p:sp>
        <p:nvSpPr>
          <p:cNvPr id="4" name="Slide Number Placeholder 3"/>
          <p:cNvSpPr>
            <a:spLocks noGrp="1"/>
          </p:cNvSpPr>
          <p:nvPr>
            <p:ph type="sldNum" sz="quarter" idx="5"/>
          </p:nvPr>
        </p:nvSpPr>
        <p:spPr/>
        <p:txBody>
          <a:bodyPr/>
          <a:lstStyle/>
          <a:p>
            <a:fld id="{7F4FB1F7-DE27-4271-809B-4A06C6E07DA0}" type="slidenum">
              <a:rPr lang="en-US" smtClean="0"/>
              <a:t>52</a:t>
            </a:fld>
            <a:endParaRPr lang="en-US"/>
          </a:p>
        </p:txBody>
      </p:sp>
    </p:spTree>
    <p:extLst>
      <p:ext uri="{BB962C8B-B14F-4D97-AF65-F5344CB8AC3E}">
        <p14:creationId xmlns:p14="http://schemas.microsoft.com/office/powerpoint/2010/main" val="12914781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p:txBody>
      </p:sp>
      <p:sp>
        <p:nvSpPr>
          <p:cNvPr id="4" name="Slide Number Placeholder 3"/>
          <p:cNvSpPr>
            <a:spLocks noGrp="1"/>
          </p:cNvSpPr>
          <p:nvPr>
            <p:ph type="sldNum" sz="quarter" idx="5"/>
          </p:nvPr>
        </p:nvSpPr>
        <p:spPr/>
        <p:txBody>
          <a:bodyPr/>
          <a:lstStyle/>
          <a:p>
            <a:fld id="{7F4FB1F7-DE27-4271-809B-4A06C6E07DA0}" type="slidenum">
              <a:rPr lang="en-US" smtClean="0"/>
              <a:t>53</a:t>
            </a:fld>
            <a:endParaRPr lang="en-US"/>
          </a:p>
        </p:txBody>
      </p:sp>
    </p:spTree>
    <p:extLst>
      <p:ext uri="{BB962C8B-B14F-4D97-AF65-F5344CB8AC3E}">
        <p14:creationId xmlns:p14="http://schemas.microsoft.com/office/powerpoint/2010/main" val="10054720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Lennie</a:t>
            </a:r>
          </a:p>
        </p:txBody>
      </p:sp>
      <p:sp>
        <p:nvSpPr>
          <p:cNvPr id="4" name="Slide Number Placeholder 3"/>
          <p:cNvSpPr>
            <a:spLocks noGrp="1"/>
          </p:cNvSpPr>
          <p:nvPr>
            <p:ph type="sldNum" sz="quarter" idx="5"/>
          </p:nvPr>
        </p:nvSpPr>
        <p:spPr/>
        <p:txBody>
          <a:bodyPr/>
          <a:lstStyle/>
          <a:p>
            <a:fld id="{7F4FB1F7-DE27-4271-809B-4A06C6E07DA0}" type="slidenum">
              <a:rPr lang="en-US" smtClean="0"/>
              <a:t>54</a:t>
            </a:fld>
            <a:endParaRPr lang="en-US"/>
          </a:p>
        </p:txBody>
      </p:sp>
    </p:spTree>
    <p:extLst>
      <p:ext uri="{BB962C8B-B14F-4D97-AF65-F5344CB8AC3E}">
        <p14:creationId xmlns:p14="http://schemas.microsoft.com/office/powerpoint/2010/main" val="255153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p:txBody>
      </p:sp>
      <p:sp>
        <p:nvSpPr>
          <p:cNvPr id="4" name="Slide Number Placeholder 3"/>
          <p:cNvSpPr>
            <a:spLocks noGrp="1"/>
          </p:cNvSpPr>
          <p:nvPr>
            <p:ph type="sldNum" sz="quarter" idx="5"/>
          </p:nvPr>
        </p:nvSpPr>
        <p:spPr/>
        <p:txBody>
          <a:bodyPr/>
          <a:lstStyle/>
          <a:p>
            <a:fld id="{7F4FB1F7-DE27-4271-809B-4A06C6E07DA0}" type="slidenum">
              <a:rPr lang="en-US" smtClean="0"/>
              <a:t>55</a:t>
            </a:fld>
            <a:endParaRPr lang="en-US"/>
          </a:p>
        </p:txBody>
      </p:sp>
    </p:spTree>
    <p:extLst>
      <p:ext uri="{BB962C8B-B14F-4D97-AF65-F5344CB8AC3E}">
        <p14:creationId xmlns:p14="http://schemas.microsoft.com/office/powerpoint/2010/main" val="4219530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p:txBody>
      </p:sp>
      <p:sp>
        <p:nvSpPr>
          <p:cNvPr id="4" name="Slide Number Placeholder 3"/>
          <p:cNvSpPr>
            <a:spLocks noGrp="1"/>
          </p:cNvSpPr>
          <p:nvPr>
            <p:ph type="sldNum" sz="quarter" idx="5"/>
          </p:nvPr>
        </p:nvSpPr>
        <p:spPr/>
        <p:txBody>
          <a:bodyPr/>
          <a:lstStyle/>
          <a:p>
            <a:fld id="{7F4FB1F7-DE27-4271-809B-4A06C6E07DA0}" type="slidenum">
              <a:rPr lang="en-US" smtClean="0"/>
              <a:t>56</a:t>
            </a:fld>
            <a:endParaRPr lang="en-US"/>
          </a:p>
        </p:txBody>
      </p:sp>
    </p:spTree>
    <p:extLst>
      <p:ext uri="{BB962C8B-B14F-4D97-AF65-F5344CB8AC3E}">
        <p14:creationId xmlns:p14="http://schemas.microsoft.com/office/powerpoint/2010/main" val="2482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r>
              <a:rPr lang="en-US">
                <a:cs typeface="Calibri"/>
              </a:rPr>
              <a:t>Lennie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CCAB0F-7E6F-464E-8DE9-2739B961CF7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04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a:p>
            <a:r>
              <a:rPr lang="en-US" dirty="0">
                <a:cs typeface="Calibri"/>
              </a:rPr>
              <a:t>Our sample PLP will be using a persona of Dr. Hannah Smith, a fictional member of the CFPC</a:t>
            </a:r>
          </a:p>
        </p:txBody>
      </p:sp>
      <p:sp>
        <p:nvSpPr>
          <p:cNvPr id="4" name="Slide Number Placeholder 3"/>
          <p:cNvSpPr>
            <a:spLocks noGrp="1"/>
          </p:cNvSpPr>
          <p:nvPr>
            <p:ph type="sldNum" sz="quarter" idx="5"/>
          </p:nvPr>
        </p:nvSpPr>
        <p:spPr/>
        <p:txBody>
          <a:bodyPr/>
          <a:lstStyle/>
          <a:p>
            <a:fld id="{7F4FB1F7-DE27-4271-809B-4A06C6E07DA0}" type="slidenum">
              <a:rPr lang="en-US" smtClean="0"/>
              <a:t>7</a:t>
            </a:fld>
            <a:endParaRPr lang="en-US"/>
          </a:p>
        </p:txBody>
      </p:sp>
    </p:spTree>
    <p:extLst>
      <p:ext uri="{BB962C8B-B14F-4D97-AF65-F5344CB8AC3E}">
        <p14:creationId xmlns:p14="http://schemas.microsoft.com/office/powerpoint/2010/main" val="268800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Melissa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A764CD-7C06-4682-8877-9CE3C1520F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38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Lennie</a:t>
            </a:r>
          </a:p>
        </p:txBody>
      </p:sp>
      <p:sp>
        <p:nvSpPr>
          <p:cNvPr id="4" name="Slide Number Placeholder 3"/>
          <p:cNvSpPr>
            <a:spLocks noGrp="1"/>
          </p:cNvSpPr>
          <p:nvPr>
            <p:ph type="sldNum" sz="quarter" idx="5"/>
          </p:nvPr>
        </p:nvSpPr>
        <p:spPr/>
        <p:txBody>
          <a:bodyPr/>
          <a:lstStyle/>
          <a:p>
            <a:fld id="{7F4FB1F7-DE27-4271-809B-4A06C6E07DA0}" type="slidenum">
              <a:rPr lang="en-US" smtClean="0"/>
              <a:t>9</a:t>
            </a:fld>
            <a:endParaRPr lang="en-US"/>
          </a:p>
        </p:txBody>
      </p:sp>
    </p:spTree>
    <p:extLst>
      <p:ext uri="{BB962C8B-B14F-4D97-AF65-F5344CB8AC3E}">
        <p14:creationId xmlns:p14="http://schemas.microsoft.com/office/powerpoint/2010/main" val="7500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5D57-7A96-4A43-9281-3BAB01FC3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17F4CE-E2F0-456D-8B6B-4D4B50442D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D06360-583D-47DE-B21E-0972CC1C308E}"/>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C1C318F1-3DBF-423E-81FC-29BBE99D7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F571-EB0F-4460-BAFF-FF34A2CDB318}"/>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287383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D423D-CFCC-401B-BC47-CF8F117504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A78FA0-D012-4B27-A1AB-D700C8EC3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F5FB-FBF5-4CD8-9659-75D7158A7ED9}"/>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3FCBD113-32BA-49B1-8398-33276B7AE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CD7FE-5D9D-4BF6-ADDF-4847A753F9F0}"/>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275066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CE011-0A30-4625-B827-06ABE68BA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ED6219-D209-41C7-9F3D-FFF5575090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77D34-A1F6-4AA0-8E9B-90ACC60E33D4}"/>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F00F1A11-0393-49CA-8EC4-AC8038028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49AD0-7B48-4242-95D9-DA2E0C9218E1}"/>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36551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A0D5-AA1D-4110-9EE0-32ECBDB94F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895E0-0B87-42FA-8AAF-2594AB42C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4FDD89-3D5F-4EB2-916A-D25DBAD38974}"/>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D8381687-5303-4ECA-88D9-E3EF54430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C05AD-2903-436A-A23F-0AA5016EAD90}"/>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331783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D641-D4E9-481D-830C-044F384A8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297C7-4010-426A-8458-625138EFD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E6104-81F0-4B0A-9CAA-6EA2415DA624}"/>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9C94B048-CC58-4109-9627-0DF83E476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91A88-37B4-4497-8D68-5E5FE7002AE9}"/>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168427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256D-0357-4871-8F72-9DF414147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358283-48E9-4924-B132-CBA1D08B3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48A3F3-C4B4-4C4F-8BBD-E127A0B30F39}"/>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4BD92DF2-2BCB-4000-BCF0-A45F71CA9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C23E9-37D1-4D52-BACB-14B1CF601809}"/>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3726674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4EDC-60C3-4071-8EE6-BCAD2E6BB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E7B0D7-6188-4F57-9B4A-6906A63935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868D-D49A-4EEB-AE02-632D3F3B2F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701715-DD3E-44E3-856C-5A61F00B6D06}"/>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6" name="Footer Placeholder 5">
            <a:extLst>
              <a:ext uri="{FF2B5EF4-FFF2-40B4-BE49-F238E27FC236}">
                <a16:creationId xmlns:a16="http://schemas.microsoft.com/office/drawing/2014/main" id="{D07322BB-B4A2-4430-8F38-BF6DD9F9C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25A14-EC4E-41C3-BBA3-58E6FABB9BE3}"/>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2510328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02CF-4EED-4453-A52E-278F40508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15DEC5-B8D1-4CCB-B26B-E75EC0FDE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1CDC6B-2C8F-495B-B4EC-1C188EE25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652FA-0600-46EA-85FF-33A6DB3ADF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9F51B0-AA21-4DC4-A075-4DEED24A9A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14D762-75FB-4B2C-9F68-912841A4B47C}"/>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8" name="Footer Placeholder 7">
            <a:extLst>
              <a:ext uri="{FF2B5EF4-FFF2-40B4-BE49-F238E27FC236}">
                <a16:creationId xmlns:a16="http://schemas.microsoft.com/office/drawing/2014/main" id="{BBF76741-A3EC-482B-84A4-6BF593E3A9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65D73-6BFE-4010-B5F6-EFA4E9EA60CC}"/>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3716081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2B56-C784-46B9-AB7C-866E94B24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92C70-3B78-4C9B-88B2-077B46EE1C05}"/>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4" name="Footer Placeholder 3">
            <a:extLst>
              <a:ext uri="{FF2B5EF4-FFF2-40B4-BE49-F238E27FC236}">
                <a16:creationId xmlns:a16="http://schemas.microsoft.com/office/drawing/2014/main" id="{EB44B370-4E46-47F7-AD7C-25A9E82DE5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D0C991-06F3-43F1-A150-387827FAD8B7}"/>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291431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6B97AF-FA7C-40E5-944E-AE495A008EAF}"/>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3" name="Footer Placeholder 2">
            <a:extLst>
              <a:ext uri="{FF2B5EF4-FFF2-40B4-BE49-F238E27FC236}">
                <a16:creationId xmlns:a16="http://schemas.microsoft.com/office/drawing/2014/main" id="{CCF9B493-4D6B-400E-9CB1-883DDB146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294BD6-92EF-43E4-ACC9-CA7119F0A19D}"/>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593473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11291-ACDF-4CD9-A0D5-4CF05F5B5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AA1A7-7250-407E-ABF0-FF4DC0751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40D15-EC8B-433E-B101-756AE8BFC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D029A-A7D6-467E-9D2E-DF48DB007EDE}"/>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6" name="Footer Placeholder 5">
            <a:extLst>
              <a:ext uri="{FF2B5EF4-FFF2-40B4-BE49-F238E27FC236}">
                <a16:creationId xmlns:a16="http://schemas.microsoft.com/office/drawing/2014/main" id="{A8274CDE-36AB-479B-9422-992744BB7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22B9F-601E-4662-81B3-E1415193BF8C}"/>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352568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2541-E838-4A65-AB38-288B1C0DA4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31D0DB-AB6D-49BF-B363-54C716C1A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1E4AE-06FE-46DB-983D-EE20F2268CAF}"/>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C20386F8-5B7E-4147-AE8A-4DBDE596A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5646B-D166-42BA-A26B-307C0D38883A}"/>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2768912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56E4-80FB-4ECB-B2FD-DE88ADE85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27A3F5-3FD2-4228-8231-D82F24F65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BC3C9D-7762-47A7-A67A-B197DC755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768B63-9507-4887-B370-108F2FBD9B3A}"/>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6" name="Footer Placeholder 5">
            <a:extLst>
              <a:ext uri="{FF2B5EF4-FFF2-40B4-BE49-F238E27FC236}">
                <a16:creationId xmlns:a16="http://schemas.microsoft.com/office/drawing/2014/main" id="{9E3208C1-5D38-4B66-93E9-A69C4524F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5E39D-EFFE-488B-8D4B-D23BF472DDC9}"/>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1460554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F31C-BE94-4208-ADFC-A7F015610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49715-33A3-4219-81B7-5C2CDAC67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52800-C80B-43E1-8375-5FC511D706F9}"/>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5F7ED14C-A5BB-40B3-B541-3CFA24CA4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97FCB-B211-4E09-ABD3-997F55C03809}"/>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326503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36439-46D5-471B-8392-20296C2D4B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FE210-C482-4FC2-9B1C-E5AECC392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5C02E-D77B-492A-8F5E-9B90DC376C44}"/>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A2340992-88FC-48C6-AEBB-BB1C01F9B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C4B39-E0F0-4D57-8DCF-4BB72EA0ADE6}"/>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2392258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A0D5-AA1D-4110-9EE0-32ECBDB94F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895E0-0B87-42FA-8AAF-2594AB42C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4FDD89-3D5F-4EB2-916A-D25DBAD38974}"/>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D8381687-5303-4ECA-88D9-E3EF54430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C05AD-2903-436A-A23F-0AA5016EAD90}"/>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958460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D641-D4E9-481D-830C-044F384A8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297C7-4010-426A-8458-625138EFD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E6104-81F0-4B0A-9CAA-6EA2415DA624}"/>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9C94B048-CC58-4109-9627-0DF83E476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91A88-37B4-4497-8D68-5E5FE7002AE9}"/>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1631061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256D-0357-4871-8F72-9DF414147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358283-48E9-4924-B132-CBA1D08B3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48A3F3-C4B4-4C4F-8BBD-E127A0B30F39}"/>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4BD92DF2-2BCB-4000-BCF0-A45F71CA9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C23E9-37D1-4D52-BACB-14B1CF601809}"/>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2443799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4EDC-60C3-4071-8EE6-BCAD2E6BB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E7B0D7-6188-4F57-9B4A-6906A63935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868D-D49A-4EEB-AE02-632D3F3B2F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701715-DD3E-44E3-856C-5A61F00B6D06}"/>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6" name="Footer Placeholder 5">
            <a:extLst>
              <a:ext uri="{FF2B5EF4-FFF2-40B4-BE49-F238E27FC236}">
                <a16:creationId xmlns:a16="http://schemas.microsoft.com/office/drawing/2014/main" id="{D07322BB-B4A2-4430-8F38-BF6DD9F9C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25A14-EC4E-41C3-BBA3-58E6FABB9BE3}"/>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404246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02CF-4EED-4453-A52E-278F40508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15DEC5-B8D1-4CCB-B26B-E75EC0FDE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1CDC6B-2C8F-495B-B4EC-1C188EE25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652FA-0600-46EA-85FF-33A6DB3ADF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9F51B0-AA21-4DC4-A075-4DEED24A9A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14D762-75FB-4B2C-9F68-912841A4B47C}"/>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8" name="Footer Placeholder 7">
            <a:extLst>
              <a:ext uri="{FF2B5EF4-FFF2-40B4-BE49-F238E27FC236}">
                <a16:creationId xmlns:a16="http://schemas.microsoft.com/office/drawing/2014/main" id="{BBF76741-A3EC-482B-84A4-6BF593E3A9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65D73-6BFE-4010-B5F6-EFA4E9EA60CC}"/>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2750232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2B56-C784-46B9-AB7C-866E94B24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92C70-3B78-4C9B-88B2-077B46EE1C05}"/>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4" name="Footer Placeholder 3">
            <a:extLst>
              <a:ext uri="{FF2B5EF4-FFF2-40B4-BE49-F238E27FC236}">
                <a16:creationId xmlns:a16="http://schemas.microsoft.com/office/drawing/2014/main" id="{EB44B370-4E46-47F7-AD7C-25A9E82DE5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D0C991-06F3-43F1-A150-387827FAD8B7}"/>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3999386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6B97AF-FA7C-40E5-944E-AE495A008EAF}"/>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3" name="Footer Placeholder 2">
            <a:extLst>
              <a:ext uri="{FF2B5EF4-FFF2-40B4-BE49-F238E27FC236}">
                <a16:creationId xmlns:a16="http://schemas.microsoft.com/office/drawing/2014/main" id="{CCF9B493-4D6B-400E-9CB1-883DDB146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294BD6-92EF-43E4-ACC9-CA7119F0A19D}"/>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87322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55D4-C222-4A74-86E8-68492545FF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F40184-2318-41C9-8C5E-2123EB96F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1A8D8-1DAE-4D9F-96A3-5497F2905524}"/>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D25AC293-5576-4A5E-BD47-AFDD2FA3A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0BEEB-5BD2-4A2A-8F48-C21C17E9A056}"/>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1808313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11291-ACDF-4CD9-A0D5-4CF05F5B5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AA1A7-7250-407E-ABF0-FF4DC0751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40D15-EC8B-433E-B101-756AE8BFC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D029A-A7D6-467E-9D2E-DF48DB007EDE}"/>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6" name="Footer Placeholder 5">
            <a:extLst>
              <a:ext uri="{FF2B5EF4-FFF2-40B4-BE49-F238E27FC236}">
                <a16:creationId xmlns:a16="http://schemas.microsoft.com/office/drawing/2014/main" id="{A8274CDE-36AB-479B-9422-992744BB7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22B9F-601E-4662-81B3-E1415193BF8C}"/>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3826608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56E4-80FB-4ECB-B2FD-DE88ADE85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27A3F5-3FD2-4228-8231-D82F24F65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BC3C9D-7762-47A7-A67A-B197DC755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768B63-9507-4887-B370-108F2FBD9B3A}"/>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6" name="Footer Placeholder 5">
            <a:extLst>
              <a:ext uri="{FF2B5EF4-FFF2-40B4-BE49-F238E27FC236}">
                <a16:creationId xmlns:a16="http://schemas.microsoft.com/office/drawing/2014/main" id="{9E3208C1-5D38-4B66-93E9-A69C4524F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5E39D-EFFE-488B-8D4B-D23BF472DDC9}"/>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755153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F31C-BE94-4208-ADFC-A7F015610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49715-33A3-4219-81B7-5C2CDAC67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52800-C80B-43E1-8375-5FC511D706F9}"/>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5F7ED14C-A5BB-40B3-B541-3CFA24CA4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97FCB-B211-4E09-ABD3-997F55C03809}"/>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436976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36439-46D5-471B-8392-20296C2D4B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FE210-C482-4FC2-9B1C-E5AECC392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5C02E-D77B-492A-8F5E-9B90DC376C44}"/>
              </a:ext>
            </a:extLst>
          </p:cNvPr>
          <p:cNvSpPr>
            <a:spLocks noGrp="1"/>
          </p:cNvSpPr>
          <p:nvPr>
            <p:ph type="dt" sz="half" idx="10"/>
          </p:nvPr>
        </p:nvSpPr>
        <p:spPr/>
        <p:txBody>
          <a:body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A2340992-88FC-48C6-AEBB-BB1C01F9B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C4B39-E0F0-4D57-8DCF-4BB72EA0ADE6}"/>
              </a:ext>
            </a:extLst>
          </p:cNvPr>
          <p:cNvSpPr>
            <a:spLocks noGrp="1"/>
          </p:cNvSpPr>
          <p:nvPr>
            <p:ph type="sldNum" sz="quarter" idx="12"/>
          </p:nvPr>
        </p:nvSpPr>
        <p:spPr/>
        <p:txBody>
          <a:bodyPr/>
          <a:lstStyle/>
          <a:p>
            <a:fld id="{130D7431-31C3-414F-B26A-165AED6E603A}" type="slidenum">
              <a:rPr lang="en-US" smtClean="0"/>
              <a:t>‹#›</a:t>
            </a:fld>
            <a:endParaRPr lang="en-US"/>
          </a:p>
        </p:txBody>
      </p:sp>
    </p:spTree>
    <p:extLst>
      <p:ext uri="{BB962C8B-B14F-4D97-AF65-F5344CB8AC3E}">
        <p14:creationId xmlns:p14="http://schemas.microsoft.com/office/powerpoint/2010/main" val="3037708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F576-2FF0-4062-AF77-3AF56E698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F83E05-8013-4BB3-B937-64FCFD705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EFABD2-F96E-4E1A-8E33-D659DF54CA47}"/>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5" name="Footer Placeholder 4">
            <a:extLst>
              <a:ext uri="{FF2B5EF4-FFF2-40B4-BE49-F238E27FC236}">
                <a16:creationId xmlns:a16="http://schemas.microsoft.com/office/drawing/2014/main" id="{373C12FA-D30B-4F18-9308-26CA33C26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627D1-0C36-4E6D-A932-ADF6388E3A34}"/>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656941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06FE-4CF5-4B27-A303-0CBC2C74B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37B41A-C5B3-4B36-81C5-D02FA15F8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BF939-067E-461F-88BB-D9D0D46AAD56}"/>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5" name="Footer Placeholder 4">
            <a:extLst>
              <a:ext uri="{FF2B5EF4-FFF2-40B4-BE49-F238E27FC236}">
                <a16:creationId xmlns:a16="http://schemas.microsoft.com/office/drawing/2014/main" id="{A27208E2-9AE5-4CA1-A2BD-35399146C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D6988-148B-4C96-B96E-AE69D6517DA8}"/>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72532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F0E8-6A44-42D8-A6DD-BCCCDB0A10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8E8BE7-6574-4D40-BF76-64AAB0D8DF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2A410C-57F7-4198-BC4E-84520ECAAF55}"/>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5" name="Footer Placeholder 4">
            <a:extLst>
              <a:ext uri="{FF2B5EF4-FFF2-40B4-BE49-F238E27FC236}">
                <a16:creationId xmlns:a16="http://schemas.microsoft.com/office/drawing/2014/main" id="{5965D5A6-3FB9-4182-9781-06A0D11CB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CA8C8-BB21-491F-9442-8AF675D3486C}"/>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3278466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656F-F98A-4208-91A4-E0DC16F0F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82F72-0F39-409F-B27E-A995DC7D7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A81447-4B3B-4ADB-BA79-5BCBEEB950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BED6C-FF6B-495E-89C1-3F96B4AAFE17}"/>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6" name="Footer Placeholder 5">
            <a:extLst>
              <a:ext uri="{FF2B5EF4-FFF2-40B4-BE49-F238E27FC236}">
                <a16:creationId xmlns:a16="http://schemas.microsoft.com/office/drawing/2014/main" id="{DBD8A94B-3D21-41EE-A376-4FF479DA3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A7439-C461-4484-A47F-5C5BB463B20A}"/>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3803581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8785-7B44-4592-AD48-B56C4C31A9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00D9B3-71B0-46C7-B55A-F9C60873FE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55A14-5DE4-4C4C-8840-1E25EEA974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A9CA49-EB68-41AF-BE85-5B29B2451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BB3238-B27C-405F-A065-F8B415F021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EEC646-A443-4D18-B421-3A72552BAB0E}"/>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8" name="Footer Placeholder 7">
            <a:extLst>
              <a:ext uri="{FF2B5EF4-FFF2-40B4-BE49-F238E27FC236}">
                <a16:creationId xmlns:a16="http://schemas.microsoft.com/office/drawing/2014/main" id="{943E56E3-FCED-4769-80AF-55C614A8AC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63214E-9B03-43EC-ACC7-FA84A287668B}"/>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153793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D23B-432A-452B-9388-EE8D937B8F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F1F0EE-F18E-43F4-B502-3B4ABE8EFE32}"/>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4" name="Footer Placeholder 3">
            <a:extLst>
              <a:ext uri="{FF2B5EF4-FFF2-40B4-BE49-F238E27FC236}">
                <a16:creationId xmlns:a16="http://schemas.microsoft.com/office/drawing/2014/main" id="{96C6259D-9F8C-4DBC-9DD2-AD5E71F4B4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F16D89-D515-43A4-B59A-D1DEC5A0A752}"/>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57147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65B3B-FC22-459F-BB6E-6DB7755593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28D41-B717-40A7-B367-01AA3E0028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B742C7-3D0F-4266-BDEE-B92690029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34333B-7A80-4D6E-86AF-90BB6359A05F}"/>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6" name="Footer Placeholder 5">
            <a:extLst>
              <a:ext uri="{FF2B5EF4-FFF2-40B4-BE49-F238E27FC236}">
                <a16:creationId xmlns:a16="http://schemas.microsoft.com/office/drawing/2014/main" id="{1F837536-9B6D-42B2-89C9-045497B7F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FB34D-E310-42B3-AD1D-A835C9C8130D}"/>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3850001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46966-2295-4DDE-97CE-18DAD37FD253}"/>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3" name="Footer Placeholder 2">
            <a:extLst>
              <a:ext uri="{FF2B5EF4-FFF2-40B4-BE49-F238E27FC236}">
                <a16:creationId xmlns:a16="http://schemas.microsoft.com/office/drawing/2014/main" id="{F7A5825B-D227-47F9-8BC6-AA0E8E789F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F72635-C707-46B0-AE2D-BA005632E99E}"/>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874963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BCD7-833F-4D3A-8E00-10A687569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8C398-F2B7-4230-AB3B-103E529B5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5E481C-2B84-4430-AB3B-FED27032F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FB9494-572B-422A-A185-B47A653B9647}"/>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6" name="Footer Placeholder 5">
            <a:extLst>
              <a:ext uri="{FF2B5EF4-FFF2-40B4-BE49-F238E27FC236}">
                <a16:creationId xmlns:a16="http://schemas.microsoft.com/office/drawing/2014/main" id="{36161743-7E63-477D-9423-D679048C5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1AF55-9C34-4200-AF81-49CCA9CA5074}"/>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4049823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7474-1546-4B27-A293-EE787E846E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DA6A34-7BE5-46C9-B10B-1D7611E75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9DCD32-B39C-4B47-8A78-A09A2012F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0A253F-55AA-4060-9A37-D89DC20490C1}"/>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6" name="Footer Placeholder 5">
            <a:extLst>
              <a:ext uri="{FF2B5EF4-FFF2-40B4-BE49-F238E27FC236}">
                <a16:creationId xmlns:a16="http://schemas.microsoft.com/office/drawing/2014/main" id="{D64467AE-C1F6-4668-A888-9CBEC2CD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3248A-91BD-4622-9AD6-DABC664AAADE}"/>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4133276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A6052-C258-4910-AB4F-BBEE6A038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345389-A4FA-443D-8178-4D4F6C330A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76F8D-D975-48EB-AFAF-6017C7D04ACC}"/>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5" name="Footer Placeholder 4">
            <a:extLst>
              <a:ext uri="{FF2B5EF4-FFF2-40B4-BE49-F238E27FC236}">
                <a16:creationId xmlns:a16="http://schemas.microsoft.com/office/drawing/2014/main" id="{71011AE0-D657-4942-A46D-B7B759A90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49F91-66B4-494F-851B-1CCE67725067}"/>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1915207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A14437-B95B-4B22-8EB8-4C8D97F17E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5E220-A181-4089-86E0-570520FDD9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00FEF-8565-4D5F-810A-DA5DB368A0A4}"/>
              </a:ext>
            </a:extLst>
          </p:cNvPr>
          <p:cNvSpPr>
            <a:spLocks noGrp="1"/>
          </p:cNvSpPr>
          <p:nvPr>
            <p:ph type="dt" sz="half" idx="10"/>
          </p:nvPr>
        </p:nvSpPr>
        <p:spPr/>
        <p:txBody>
          <a:bodyPr/>
          <a:lstStyle/>
          <a:p>
            <a:fld id="{88CA8CA0-6044-4B55-B3F3-CB85233845AC}" type="datetimeFigureOut">
              <a:rPr lang="en-US" smtClean="0"/>
              <a:t>10/31/2023</a:t>
            </a:fld>
            <a:endParaRPr lang="en-US"/>
          </a:p>
        </p:txBody>
      </p:sp>
      <p:sp>
        <p:nvSpPr>
          <p:cNvPr id="5" name="Footer Placeholder 4">
            <a:extLst>
              <a:ext uri="{FF2B5EF4-FFF2-40B4-BE49-F238E27FC236}">
                <a16:creationId xmlns:a16="http://schemas.microsoft.com/office/drawing/2014/main" id="{D09E2D03-C40C-4530-89C2-B794AFC09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378CD-4635-49F5-A80F-4EF8256C0030}"/>
              </a:ext>
            </a:extLst>
          </p:cNvPr>
          <p:cNvSpPr>
            <a:spLocks noGrp="1"/>
          </p:cNvSpPr>
          <p:nvPr>
            <p:ph type="sldNum" sz="quarter" idx="12"/>
          </p:nvPr>
        </p:nvSpPr>
        <p:spPr/>
        <p:txBody>
          <a:bodyPr/>
          <a:lstStyle/>
          <a:p>
            <a:fld id="{2D883CDB-4BF1-495F-94E0-17F0CD24EF2B}" type="slidenum">
              <a:rPr lang="en-US" smtClean="0"/>
              <a:t>‹#›</a:t>
            </a:fld>
            <a:endParaRPr lang="en-US"/>
          </a:p>
        </p:txBody>
      </p:sp>
    </p:spTree>
    <p:extLst>
      <p:ext uri="{BB962C8B-B14F-4D97-AF65-F5344CB8AC3E}">
        <p14:creationId xmlns:p14="http://schemas.microsoft.com/office/powerpoint/2010/main" val="3297957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5D57-7A96-4A43-9281-3BAB01FC3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17F4CE-E2F0-456D-8B6B-4D4B50442D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D06360-583D-47DE-B21E-0972CC1C308E}"/>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C1C318F1-3DBF-423E-81FC-29BBE99D7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F571-EB0F-4460-BAFF-FF34A2CDB318}"/>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1598595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2541-E838-4A65-AB38-288B1C0DA4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31D0DB-AB6D-49BF-B363-54C716C1A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1E4AE-06FE-46DB-983D-EE20F2268CAF}"/>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C20386F8-5B7E-4147-AE8A-4DBDE596A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5646B-D166-42BA-A26B-307C0D38883A}"/>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148867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55D4-C222-4A74-86E8-68492545FF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F40184-2318-41C9-8C5E-2123EB96F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1A8D8-1DAE-4D9F-96A3-5497F2905524}"/>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D25AC293-5576-4A5E-BD47-AFDD2FA3A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0BEEB-5BD2-4A2A-8F48-C21C17E9A056}"/>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1310900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65B3B-FC22-459F-BB6E-6DB7755593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28D41-B717-40A7-B367-01AA3E0028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B742C7-3D0F-4266-BDEE-B92690029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34333B-7A80-4D6E-86AF-90BB6359A05F}"/>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6" name="Footer Placeholder 5">
            <a:extLst>
              <a:ext uri="{FF2B5EF4-FFF2-40B4-BE49-F238E27FC236}">
                <a16:creationId xmlns:a16="http://schemas.microsoft.com/office/drawing/2014/main" id="{1F837536-9B6D-42B2-89C9-045497B7F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FB34D-E310-42B3-AD1D-A835C9C8130D}"/>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1995378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9358-A4DE-4171-83D7-46537DCF04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360D4A-1783-4E6E-8B36-AE854E6C2B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E76064-2F23-49BA-A99A-9304C86F58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09A920-7266-4D96-8B3A-BA587D012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4C6444-0412-4077-9EDD-5A3C18FF5E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522E09-286A-47EA-8BDA-2C25C627ECF0}"/>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8" name="Footer Placeholder 7">
            <a:extLst>
              <a:ext uri="{FF2B5EF4-FFF2-40B4-BE49-F238E27FC236}">
                <a16:creationId xmlns:a16="http://schemas.microsoft.com/office/drawing/2014/main" id="{8CED8FF3-B2F7-45B7-AC17-9D8105EFB8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8D711A-20C9-4D53-96E8-C341F1D62085}"/>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151136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9358-A4DE-4171-83D7-46537DCF04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360D4A-1783-4E6E-8B36-AE854E6C2B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E76064-2F23-49BA-A99A-9304C86F58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09A920-7266-4D96-8B3A-BA587D012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4C6444-0412-4077-9EDD-5A3C18FF5E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522E09-286A-47EA-8BDA-2C25C627ECF0}"/>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8" name="Footer Placeholder 7">
            <a:extLst>
              <a:ext uri="{FF2B5EF4-FFF2-40B4-BE49-F238E27FC236}">
                <a16:creationId xmlns:a16="http://schemas.microsoft.com/office/drawing/2014/main" id="{8CED8FF3-B2F7-45B7-AC17-9D8105EFB8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8D711A-20C9-4D53-96E8-C341F1D62085}"/>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30617242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F6F7-1BA7-4709-8BF9-B88CE8E55A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F8A7C5-DFC6-4948-AA97-3025484BE5B3}"/>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4" name="Footer Placeholder 3">
            <a:extLst>
              <a:ext uri="{FF2B5EF4-FFF2-40B4-BE49-F238E27FC236}">
                <a16:creationId xmlns:a16="http://schemas.microsoft.com/office/drawing/2014/main" id="{CF24F4FD-C0C3-4C71-A904-BC446F1AA3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2D600F-5428-4E4E-A764-5C2173A3784E}"/>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18475235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92436-8150-4781-B47B-D00560195E25}"/>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3" name="Footer Placeholder 2">
            <a:extLst>
              <a:ext uri="{FF2B5EF4-FFF2-40B4-BE49-F238E27FC236}">
                <a16:creationId xmlns:a16="http://schemas.microsoft.com/office/drawing/2014/main" id="{ECDDE48B-3B24-421B-8587-438078CD52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6F5AB5-2EF0-4B02-8539-CDCE97BC8ACE}"/>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8446636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4110-565E-48F6-89AB-CCA7A5765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374A19-8E43-4639-B166-A1F6A9555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09A6DF-400E-48D1-9ED8-56FE1CC65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61235-48F1-43E0-882E-CC71F4F49AB1}"/>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6" name="Footer Placeholder 5">
            <a:extLst>
              <a:ext uri="{FF2B5EF4-FFF2-40B4-BE49-F238E27FC236}">
                <a16:creationId xmlns:a16="http://schemas.microsoft.com/office/drawing/2014/main" id="{23B15736-0074-437D-81CC-D794E049E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E8B0B-695A-43A1-9BE9-1BAB966E0471}"/>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686187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4493-A246-42BF-9710-90B02F281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D80863-A600-4968-BFD1-84B7F7E98B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F6ECC-5847-4DB3-9D9E-555F79B94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0EDD6-3B50-4C22-A46F-139126826E47}"/>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6" name="Footer Placeholder 5">
            <a:extLst>
              <a:ext uri="{FF2B5EF4-FFF2-40B4-BE49-F238E27FC236}">
                <a16:creationId xmlns:a16="http://schemas.microsoft.com/office/drawing/2014/main" id="{D7E32766-C826-4BE4-850B-88EAEDB69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EED6E-1763-4C37-AD7F-F75A2237A617}"/>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280732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D423D-CFCC-401B-BC47-CF8F117504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A78FA0-D012-4B27-A1AB-D700C8EC3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F5FB-FBF5-4CD8-9659-75D7158A7ED9}"/>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3FCBD113-32BA-49B1-8398-33276B7AE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CD7FE-5D9D-4BF6-ADDF-4847A753F9F0}"/>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3535531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CE011-0A30-4625-B827-06ABE68BA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ED6219-D209-41C7-9F3D-FFF5575090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77D34-A1F6-4AA0-8E9B-90ACC60E33D4}"/>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F00F1A11-0393-49CA-8EC4-AC8038028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49AD0-7B48-4242-95D9-DA2E0C9218E1}"/>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1500104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0C0817-A112-4847-8014-A94B7D2A4EA3}"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05421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03605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76897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7220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F6F7-1BA7-4709-8BF9-B88CE8E55A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F8A7C5-DFC6-4948-AA97-3025484BE5B3}"/>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4" name="Footer Placeholder 3">
            <a:extLst>
              <a:ext uri="{FF2B5EF4-FFF2-40B4-BE49-F238E27FC236}">
                <a16:creationId xmlns:a16="http://schemas.microsoft.com/office/drawing/2014/main" id="{CF24F4FD-C0C3-4C71-A904-BC446F1AA3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2D600F-5428-4E4E-A764-5C2173A3784E}"/>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1729661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88179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55793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3636942-C211-4B28-8DBD-C953E00AF71B}" type="datetime1">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38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524678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10/31/2023</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19550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07197107"/>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8610293"/>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4B7E4EF-A1BD-40F4-AB7B-04F084DD991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4012360618"/>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10192506"/>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2574091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92436-8150-4781-B47B-D00560195E25}"/>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3" name="Footer Placeholder 2">
            <a:extLst>
              <a:ext uri="{FF2B5EF4-FFF2-40B4-BE49-F238E27FC236}">
                <a16:creationId xmlns:a16="http://schemas.microsoft.com/office/drawing/2014/main" id="{ECDDE48B-3B24-421B-8587-438078CD52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6F5AB5-2EF0-4B02-8539-CDCE97BC8ACE}"/>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26205806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22466869"/>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A2B21-3FCD-4721-B95C-427943F61125}" type="datetime1">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04915513"/>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F6FA2B21-3FCD-4721-B95C-427943F61125}" type="datetime1">
              <a:rPr lang="en-US" smtClean="0"/>
              <a:t>10/31/2023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9061430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4110-565E-48F6-89AB-CCA7A5765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374A19-8E43-4639-B166-A1F6A9555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09A6DF-400E-48D1-9ED8-56FE1CC65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61235-48F1-43E0-882E-CC71F4F49AB1}"/>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6" name="Footer Placeholder 5">
            <a:extLst>
              <a:ext uri="{FF2B5EF4-FFF2-40B4-BE49-F238E27FC236}">
                <a16:creationId xmlns:a16="http://schemas.microsoft.com/office/drawing/2014/main" id="{23B15736-0074-437D-81CC-D794E049E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E8B0B-695A-43A1-9BE9-1BAB966E0471}"/>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44275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4493-A246-42BF-9710-90B02F281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D80863-A600-4968-BFD1-84B7F7E98B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F6ECC-5847-4DB3-9D9E-555F79B94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0EDD6-3B50-4C22-A46F-139126826E47}"/>
              </a:ext>
            </a:extLst>
          </p:cNvPr>
          <p:cNvSpPr>
            <a:spLocks noGrp="1"/>
          </p:cNvSpPr>
          <p:nvPr>
            <p:ph type="dt" sz="half" idx="10"/>
          </p:nvPr>
        </p:nvSpPr>
        <p:spPr/>
        <p:txBody>
          <a:bodyPr/>
          <a:lstStyle/>
          <a:p>
            <a:fld id="{DC5298FF-E890-4B87-9BEB-8301A974DCD1}" type="datetimeFigureOut">
              <a:rPr lang="en-US" smtClean="0"/>
              <a:t>10/31/2023</a:t>
            </a:fld>
            <a:endParaRPr lang="en-US"/>
          </a:p>
        </p:txBody>
      </p:sp>
      <p:sp>
        <p:nvSpPr>
          <p:cNvPr id="6" name="Footer Placeholder 5">
            <a:extLst>
              <a:ext uri="{FF2B5EF4-FFF2-40B4-BE49-F238E27FC236}">
                <a16:creationId xmlns:a16="http://schemas.microsoft.com/office/drawing/2014/main" id="{D7E32766-C826-4BE4-850B-88EAEDB69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EED6E-1763-4C37-AD7F-F75A2237A617}"/>
              </a:ext>
            </a:extLst>
          </p:cNvPr>
          <p:cNvSpPr>
            <a:spLocks noGrp="1"/>
          </p:cNvSpPr>
          <p:nvPr>
            <p:ph type="sldNum" sz="quarter" idx="12"/>
          </p:nvPr>
        </p:nvSpPr>
        <p:spPr/>
        <p:txBody>
          <a:bodyPr/>
          <a:lstStyle/>
          <a:p>
            <a:fld id="{139C820D-3611-46BC-8180-FB5E59B22240}" type="slidenum">
              <a:rPr lang="en-US" smtClean="0"/>
              <a:t>‹#›</a:t>
            </a:fld>
            <a:endParaRPr lang="en-US"/>
          </a:p>
        </p:txBody>
      </p:sp>
    </p:spTree>
    <p:extLst>
      <p:ext uri="{BB962C8B-B14F-4D97-AF65-F5344CB8AC3E}">
        <p14:creationId xmlns:p14="http://schemas.microsoft.com/office/powerpoint/2010/main" val="219404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1.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alpha val="23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C7ED5-5646-42FB-AC29-38CE2BEAC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7752C5-A37A-4407-9FC3-62BE1A317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46E66-46E9-4245-93CC-2F7B2006F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0068AD14-C20F-44AF-BD2E-C642DD150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3C736E-A7D0-4D24-8E17-E16FA676A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C820D-3611-46BC-8180-FB5E59B22240}" type="slidenum">
              <a:rPr lang="en-US" smtClean="0"/>
              <a:t>‹#›</a:t>
            </a:fld>
            <a:endParaRPr lang="en-US"/>
          </a:p>
        </p:txBody>
      </p:sp>
    </p:spTree>
    <p:extLst>
      <p:ext uri="{BB962C8B-B14F-4D97-AF65-F5344CB8AC3E}">
        <p14:creationId xmlns:p14="http://schemas.microsoft.com/office/powerpoint/2010/main" val="169091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alpha val="23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5FAF4-5FBC-4D45-B580-98F7DFC385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26F8F-714D-46CD-B02C-544616D50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247C1-0F29-4794-BC74-318EBE364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EBDEECFD-053E-425F-B860-F0E5985F4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359516-6B4F-4307-BBEB-3BCF5F661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D7431-31C3-414F-B26A-165AED6E603A}" type="slidenum">
              <a:rPr lang="en-US" smtClean="0"/>
              <a:t>‹#›</a:t>
            </a:fld>
            <a:endParaRPr lang="en-US"/>
          </a:p>
        </p:txBody>
      </p:sp>
    </p:spTree>
    <p:extLst>
      <p:ext uri="{BB962C8B-B14F-4D97-AF65-F5344CB8AC3E}">
        <p14:creationId xmlns:p14="http://schemas.microsoft.com/office/powerpoint/2010/main" val="7930555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5FAF4-5FBC-4D45-B580-98F7DFC385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26F8F-714D-46CD-B02C-544616D50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247C1-0F29-4794-BC74-318EBE364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BFBC6-2832-48CC-9273-4360D4F0C1F2}" type="datetimeFigureOut">
              <a:rPr lang="en-US" smtClean="0"/>
              <a:t>10/31/2023</a:t>
            </a:fld>
            <a:endParaRPr lang="en-US"/>
          </a:p>
        </p:txBody>
      </p:sp>
      <p:sp>
        <p:nvSpPr>
          <p:cNvPr id="5" name="Footer Placeholder 4">
            <a:extLst>
              <a:ext uri="{FF2B5EF4-FFF2-40B4-BE49-F238E27FC236}">
                <a16:creationId xmlns:a16="http://schemas.microsoft.com/office/drawing/2014/main" id="{EBDEECFD-053E-425F-B860-F0E5985F4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359516-6B4F-4307-BBEB-3BCF5F661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D7431-31C3-414F-B26A-165AED6E603A}" type="slidenum">
              <a:rPr lang="en-US" smtClean="0"/>
              <a:t>‹#›</a:t>
            </a:fld>
            <a:endParaRPr lang="en-US"/>
          </a:p>
        </p:txBody>
      </p:sp>
    </p:spTree>
    <p:extLst>
      <p:ext uri="{BB962C8B-B14F-4D97-AF65-F5344CB8AC3E}">
        <p14:creationId xmlns:p14="http://schemas.microsoft.com/office/powerpoint/2010/main" val="245140688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0F9C96-7EC0-45CE-88DF-FC8E2B407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3EC8FB-BD74-4927-AD17-B5F6E1516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58890-A45B-4BC6-AE44-A97486A46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A8CA0-6044-4B55-B3F3-CB85233845AC}" type="datetimeFigureOut">
              <a:rPr lang="en-US" smtClean="0"/>
              <a:t>10/31/2023</a:t>
            </a:fld>
            <a:endParaRPr lang="en-US"/>
          </a:p>
        </p:txBody>
      </p:sp>
      <p:sp>
        <p:nvSpPr>
          <p:cNvPr id="5" name="Footer Placeholder 4">
            <a:extLst>
              <a:ext uri="{FF2B5EF4-FFF2-40B4-BE49-F238E27FC236}">
                <a16:creationId xmlns:a16="http://schemas.microsoft.com/office/drawing/2014/main" id="{770D1E68-10BC-49AC-9BA6-7C86F79214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92077B-B753-40FA-B9DB-695308AA8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83CDB-4BF1-495F-94E0-17F0CD24EF2B}" type="slidenum">
              <a:rPr lang="en-US" smtClean="0"/>
              <a:t>‹#›</a:t>
            </a:fld>
            <a:endParaRPr lang="en-US"/>
          </a:p>
        </p:txBody>
      </p:sp>
    </p:spTree>
    <p:extLst>
      <p:ext uri="{BB962C8B-B14F-4D97-AF65-F5344CB8AC3E}">
        <p14:creationId xmlns:p14="http://schemas.microsoft.com/office/powerpoint/2010/main" val="244489139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C7ED5-5646-42FB-AC29-38CE2BEAC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7752C5-A37A-4407-9FC3-62BE1A317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46E66-46E9-4245-93CC-2F7B2006F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298FF-E890-4B87-9BEB-8301A974DCD1}" type="datetimeFigureOut">
              <a:rPr lang="en-US" smtClean="0"/>
              <a:t>10/31/2023</a:t>
            </a:fld>
            <a:endParaRPr lang="en-US"/>
          </a:p>
        </p:txBody>
      </p:sp>
      <p:sp>
        <p:nvSpPr>
          <p:cNvPr id="5" name="Footer Placeholder 4">
            <a:extLst>
              <a:ext uri="{FF2B5EF4-FFF2-40B4-BE49-F238E27FC236}">
                <a16:creationId xmlns:a16="http://schemas.microsoft.com/office/drawing/2014/main" id="{0068AD14-C20F-44AF-BD2E-C642DD150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3C736E-A7D0-4D24-8E17-E16FA676A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C820D-3611-46BC-8180-FB5E59B22240}" type="slidenum">
              <a:rPr lang="en-US" smtClean="0"/>
              <a:t>‹#›</a:t>
            </a:fld>
            <a:endParaRPr lang="en-US"/>
          </a:p>
        </p:txBody>
      </p:sp>
    </p:spTree>
    <p:extLst>
      <p:ext uri="{BB962C8B-B14F-4D97-AF65-F5344CB8AC3E}">
        <p14:creationId xmlns:p14="http://schemas.microsoft.com/office/powerpoint/2010/main" val="7725545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FA2B21-3FCD-4721-B95C-427943F61125}" type="datetime1">
              <a:rPr lang="en-US" smtClean="0"/>
              <a:t>10/31/2023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36495238"/>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3.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4.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l="15157" r="18087"/>
          <a:stretch/>
        </p:blipFill>
        <p:spPr>
          <a:xfrm>
            <a:off x="4038599" y="10"/>
            <a:ext cx="8160026" cy="6875809"/>
          </a:xfrm>
          <a:prstGeom prst="rect">
            <a:avLst/>
          </a:prstGeom>
          <a:solidFill>
            <a:schemeClr val="accent1">
              <a:lumMod val="50000"/>
            </a:schemeClr>
          </a:solidFill>
        </p:spPr>
      </p:pic>
      <p:sp>
        <p:nvSpPr>
          <p:cNvPr id="25" name="Freeform: Shape 1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CFPC Logo">
            <a:extLst>
              <a:ext uri="{FF2B5EF4-FFF2-40B4-BE49-F238E27FC236}">
                <a16:creationId xmlns:a16="http://schemas.microsoft.com/office/drawing/2014/main" id="{3872C470-04AF-4C25-99AE-F497162911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53311" y="6287845"/>
            <a:ext cx="2473535" cy="617067"/>
          </a:xfrm>
          <a:prstGeom prst="rect">
            <a:avLst/>
          </a:prstGeom>
        </p:spPr>
      </p:pic>
      <p:sp>
        <p:nvSpPr>
          <p:cNvPr id="5" name="TextBox 4">
            <a:extLst>
              <a:ext uri="{FF2B5EF4-FFF2-40B4-BE49-F238E27FC236}">
                <a16:creationId xmlns:a16="http://schemas.microsoft.com/office/drawing/2014/main" id="{956B3DF5-53AA-4B45-9814-98FC4F73F385}"/>
              </a:ext>
            </a:extLst>
          </p:cNvPr>
          <p:cNvSpPr txBox="1"/>
          <p:nvPr/>
        </p:nvSpPr>
        <p:spPr>
          <a:xfrm>
            <a:off x="4866710" y="570155"/>
            <a:ext cx="6665487" cy="4572000"/>
          </a:xfrm>
          <a:prstGeom prst="rect">
            <a:avLst/>
          </a:prstGeom>
          <a:solidFill>
            <a:schemeClr val="accent1">
              <a:lumMod val="40000"/>
              <a:lumOff val="60000"/>
            </a:schemeClr>
          </a:solidFill>
        </p:spPr>
        <p:txBody>
          <a:bodyPr wrap="square" rtlCol="0">
            <a:spAutoFit/>
          </a:bodyPr>
          <a:lstStyle/>
          <a:p>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261967" y="957629"/>
            <a:ext cx="5852160" cy="3722146"/>
          </a:xfrm>
        </p:spPr>
        <p:txBody>
          <a:bodyPr vert="horz" lIns="91440" tIns="45720" rIns="91440" bIns="45720" rtlCol="0" anchor="t">
            <a:normAutofit/>
          </a:bodyPr>
          <a:lstStyle/>
          <a:p>
            <a:pPr algn="l"/>
            <a:r>
              <a:rPr lang="en-US" sz="4400" b="1" dirty="0">
                <a:latin typeface="+mn-lt"/>
              </a:rPr>
              <a:t>The Professional Learning Plan: </a:t>
            </a:r>
            <a:br>
              <a:rPr lang="en-US" sz="4400" b="1" dirty="0">
                <a:latin typeface="+mn-lt"/>
              </a:rPr>
            </a:br>
            <a:br>
              <a:rPr lang="en-US" sz="3600" b="1" i="1" dirty="0"/>
            </a:br>
            <a:r>
              <a:rPr lang="en-US" sz="3600" b="1" i="1" dirty="0"/>
              <a:t>Optimize your CPD!</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9238538" y="4520114"/>
            <a:ext cx="3016529" cy="417414"/>
          </a:xfrm>
        </p:spPr>
        <p:txBody>
          <a:bodyPr vert="horz" lIns="91440" tIns="45720" rIns="91440" bIns="45720" rtlCol="0" anchor="b">
            <a:noAutofit/>
          </a:bodyPr>
          <a:lstStyle/>
          <a:p>
            <a:pPr algn="l">
              <a:spcAft>
                <a:spcPts val="600"/>
              </a:spcAft>
            </a:pPr>
            <a:endParaRPr lang="en-US" sz="2800" dirty="0">
              <a:solidFill>
                <a:srgbClr val="FFFFFF"/>
              </a:solidFill>
            </a:endParaRPr>
          </a:p>
          <a:p>
            <a:pPr algn="l">
              <a:spcAft>
                <a:spcPts val="600"/>
              </a:spcAft>
            </a:pPr>
            <a:endParaRPr lang="en-US" sz="2800" dirty="0">
              <a:solidFill>
                <a:srgbClr val="FFFFFF"/>
              </a:solidFill>
            </a:endParaRPr>
          </a:p>
          <a:p>
            <a:pPr algn="l">
              <a:spcAft>
                <a:spcPts val="600"/>
              </a:spcAft>
            </a:pPr>
            <a:r>
              <a:rPr lang="en-US" sz="2000" dirty="0"/>
              <a:t>November 9, 2023</a:t>
            </a:r>
          </a:p>
        </p:txBody>
      </p:sp>
      <p:pic>
        <p:nvPicPr>
          <p:cNvPr id="9" name="Picture 8" descr="A picture containing icon&#10;&#10;Description automatically generated">
            <a:extLst>
              <a:ext uri="{FF2B5EF4-FFF2-40B4-BE49-F238E27FC236}">
                <a16:creationId xmlns:a16="http://schemas.microsoft.com/office/drawing/2014/main" id="{99750833-82EE-4AB7-8975-12C53CF1F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674" y="162776"/>
            <a:ext cx="1592800" cy="2071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D470B521-2347-CBCC-1F80-C32EEF5617BE}"/>
              </a:ext>
            </a:extLst>
          </p:cNvPr>
          <p:cNvSpPr txBox="1"/>
          <p:nvPr/>
        </p:nvSpPr>
        <p:spPr>
          <a:xfrm>
            <a:off x="504251" y="3156486"/>
            <a:ext cx="3172913" cy="2062103"/>
          </a:xfrm>
          <a:prstGeom prst="rect">
            <a:avLst/>
          </a:prstGeom>
          <a:noFill/>
        </p:spPr>
        <p:txBody>
          <a:bodyPr wrap="square" rtlCol="0">
            <a:spAutoFit/>
          </a:bodyPr>
          <a:lstStyle/>
          <a:p>
            <a:r>
              <a:rPr lang="en-US" sz="3200" b="1" dirty="0">
                <a:solidFill>
                  <a:schemeClr val="bg1"/>
                </a:solidFill>
              </a:rPr>
              <a:t>PRESENTED BY:</a:t>
            </a:r>
          </a:p>
          <a:p>
            <a:endParaRPr lang="en-US" sz="3200" b="1" dirty="0">
              <a:solidFill>
                <a:schemeClr val="bg1"/>
              </a:solidFill>
            </a:endParaRPr>
          </a:p>
          <a:p>
            <a:r>
              <a:rPr lang="en-US" sz="3200" b="1" dirty="0">
                <a:solidFill>
                  <a:schemeClr val="bg1"/>
                </a:solidFill>
              </a:rPr>
              <a:t>Dr. Lennie Lalla</a:t>
            </a:r>
          </a:p>
          <a:p>
            <a:r>
              <a:rPr lang="en-US" sz="3200" b="1" dirty="0">
                <a:solidFill>
                  <a:schemeClr val="bg1"/>
                </a:solidFill>
              </a:rPr>
              <a:t>Melissa Lujan</a:t>
            </a:r>
          </a:p>
        </p:txBody>
      </p:sp>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D43DBA-F384-4BEC-8E03-67CA41B3F4D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5 Steps </a:t>
            </a:r>
            <a:br>
              <a:rPr lang="en-US" sz="4000" kern="1200">
                <a:solidFill>
                  <a:srgbClr val="FFFFFF"/>
                </a:solidFill>
                <a:latin typeface="+mj-lt"/>
                <a:ea typeface="+mj-ea"/>
                <a:cs typeface="+mj-cs"/>
              </a:rPr>
            </a:br>
            <a:r>
              <a:rPr lang="en-US" sz="4000" kern="1200">
                <a:solidFill>
                  <a:srgbClr val="FFFFFF"/>
                </a:solidFill>
                <a:latin typeface="+mj-lt"/>
                <a:ea typeface="+mj-ea"/>
                <a:cs typeface="+mj-cs"/>
              </a:rPr>
              <a:t>in the PLP</a:t>
            </a:r>
          </a:p>
        </p:txBody>
      </p:sp>
      <p:pic>
        <p:nvPicPr>
          <p:cNvPr id="4" name="Content Placeholder 3" descr="Diagram&#10;&#10;Description automatically generated">
            <a:extLst>
              <a:ext uri="{FF2B5EF4-FFF2-40B4-BE49-F238E27FC236}">
                <a16:creationId xmlns:a16="http://schemas.microsoft.com/office/drawing/2014/main" id="{CDB4A72E-8B9B-9C4A-9504-9498AD6BA33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244" b="1"/>
          <a:stretch/>
        </p:blipFill>
        <p:spPr>
          <a:xfrm>
            <a:off x="4346678" y="254000"/>
            <a:ext cx="7527822" cy="6451600"/>
          </a:xfrm>
          <a:prstGeom prst="rect">
            <a:avLst/>
          </a:prstGeom>
        </p:spPr>
      </p:pic>
    </p:spTree>
    <p:extLst>
      <p:ext uri="{BB962C8B-B14F-4D97-AF65-F5344CB8AC3E}">
        <p14:creationId xmlns:p14="http://schemas.microsoft.com/office/powerpoint/2010/main" val="3290564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68629D-F0B0-31F9-0B9B-63A62641C7BF}"/>
              </a:ext>
            </a:extLst>
          </p:cNvPr>
          <p:cNvPicPr>
            <a:picLocks noChangeAspect="1"/>
          </p:cNvPicPr>
          <p:nvPr/>
        </p:nvPicPr>
        <p:blipFill>
          <a:blip r:embed="rId3"/>
          <a:stretch>
            <a:fillRect/>
          </a:stretch>
        </p:blipFill>
        <p:spPr>
          <a:xfrm>
            <a:off x="882478" y="483069"/>
            <a:ext cx="10427044" cy="5891861"/>
          </a:xfrm>
          <a:prstGeom prst="rect">
            <a:avLst/>
          </a:prstGeom>
        </p:spPr>
      </p:pic>
    </p:spTree>
    <p:extLst>
      <p:ext uri="{BB962C8B-B14F-4D97-AF65-F5344CB8AC3E}">
        <p14:creationId xmlns:p14="http://schemas.microsoft.com/office/powerpoint/2010/main" val="267896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E74F576E-BEC1-4520-9F74-6BD97E5053E1}"/>
              </a:ext>
            </a:extLst>
          </p:cNvPr>
          <p:cNvPicPr>
            <a:picLocks noChangeAspect="1"/>
          </p:cNvPicPr>
          <p:nvPr/>
        </p:nvPicPr>
        <p:blipFill rotWithShape="1">
          <a:blip r:embed="rId3"/>
          <a:srcRect b="403"/>
          <a:stretch/>
        </p:blipFill>
        <p:spPr>
          <a:xfrm>
            <a:off x="372176" y="279401"/>
            <a:ext cx="11447647" cy="6299197"/>
          </a:xfrm>
          <a:prstGeom prst="rect">
            <a:avLst/>
          </a:prstGeom>
          <a:ln>
            <a:noFill/>
          </a:ln>
          <a:effectLst/>
        </p:spPr>
      </p:pic>
    </p:spTree>
    <p:extLst>
      <p:ext uri="{BB962C8B-B14F-4D97-AF65-F5344CB8AC3E}">
        <p14:creationId xmlns:p14="http://schemas.microsoft.com/office/powerpoint/2010/main" val="307640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BC755123-5C35-4926-8A1B-7DE2B5104653}"/>
              </a:ext>
            </a:extLst>
          </p:cNvPr>
          <p:cNvPicPr>
            <a:picLocks noChangeAspect="1"/>
          </p:cNvPicPr>
          <p:nvPr/>
        </p:nvPicPr>
        <p:blipFill>
          <a:blip r:embed="rId3"/>
          <a:stretch>
            <a:fillRect/>
          </a:stretch>
        </p:blipFill>
        <p:spPr>
          <a:xfrm>
            <a:off x="174009" y="312058"/>
            <a:ext cx="11843982" cy="6233883"/>
          </a:xfrm>
          <a:prstGeom prst="rect">
            <a:avLst/>
          </a:prstGeom>
          <a:ln>
            <a:noFill/>
          </a:ln>
          <a:effectLst/>
        </p:spPr>
      </p:pic>
    </p:spTree>
    <p:extLst>
      <p:ext uri="{BB962C8B-B14F-4D97-AF65-F5344CB8AC3E}">
        <p14:creationId xmlns:p14="http://schemas.microsoft.com/office/powerpoint/2010/main" val="384515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B55F52-F85A-078D-D4D2-71E53761A16D}"/>
              </a:ext>
            </a:extLst>
          </p:cNvPr>
          <p:cNvPicPr>
            <a:picLocks noChangeAspect="1"/>
          </p:cNvPicPr>
          <p:nvPr/>
        </p:nvPicPr>
        <p:blipFill>
          <a:blip r:embed="rId3"/>
          <a:stretch>
            <a:fillRect/>
          </a:stretch>
        </p:blipFill>
        <p:spPr>
          <a:xfrm>
            <a:off x="546603" y="764107"/>
            <a:ext cx="11098793" cy="5329786"/>
          </a:xfrm>
          <a:prstGeom prst="rect">
            <a:avLst/>
          </a:prstGeom>
        </p:spPr>
      </p:pic>
    </p:spTree>
    <p:extLst>
      <p:ext uri="{BB962C8B-B14F-4D97-AF65-F5344CB8AC3E}">
        <p14:creationId xmlns:p14="http://schemas.microsoft.com/office/powerpoint/2010/main" val="127143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A4BCE-BAE7-B241-054F-3A581D2A3431}"/>
              </a:ext>
            </a:extLst>
          </p:cNvPr>
          <p:cNvPicPr>
            <a:picLocks noChangeAspect="1"/>
          </p:cNvPicPr>
          <p:nvPr/>
        </p:nvPicPr>
        <p:blipFill>
          <a:blip r:embed="rId3"/>
          <a:stretch>
            <a:fillRect/>
          </a:stretch>
        </p:blipFill>
        <p:spPr>
          <a:xfrm>
            <a:off x="9212" y="542776"/>
            <a:ext cx="12173576" cy="5772447"/>
          </a:xfrm>
          <a:prstGeom prst="rect">
            <a:avLst/>
          </a:prstGeom>
        </p:spPr>
      </p:pic>
    </p:spTree>
    <p:extLst>
      <p:ext uri="{BB962C8B-B14F-4D97-AF65-F5344CB8AC3E}">
        <p14:creationId xmlns:p14="http://schemas.microsoft.com/office/powerpoint/2010/main" val="22693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FDF6F03-A2C6-C2F0-5F8B-2D860C916BE6}"/>
              </a:ext>
            </a:extLst>
          </p:cNvPr>
          <p:cNvPicPr>
            <a:picLocks noChangeAspect="1"/>
          </p:cNvPicPr>
          <p:nvPr/>
        </p:nvPicPr>
        <p:blipFill>
          <a:blip r:embed="rId3"/>
          <a:stretch>
            <a:fillRect/>
          </a:stretch>
        </p:blipFill>
        <p:spPr>
          <a:xfrm>
            <a:off x="0" y="991265"/>
            <a:ext cx="12192000" cy="4875470"/>
          </a:xfrm>
          <a:prstGeom prst="rect">
            <a:avLst/>
          </a:prstGeom>
        </p:spPr>
      </p:pic>
    </p:spTree>
    <p:extLst>
      <p:ext uri="{BB962C8B-B14F-4D97-AF65-F5344CB8AC3E}">
        <p14:creationId xmlns:p14="http://schemas.microsoft.com/office/powerpoint/2010/main" val="69226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6FFEF612-3382-BF55-1D20-9E4BE5530FCD}"/>
              </a:ext>
            </a:extLst>
          </p:cNvPr>
          <p:cNvPicPr>
            <a:picLocks noChangeAspect="1"/>
          </p:cNvPicPr>
          <p:nvPr/>
        </p:nvPicPr>
        <p:blipFill>
          <a:blip r:embed="rId3"/>
          <a:stretch>
            <a:fillRect/>
          </a:stretch>
        </p:blipFill>
        <p:spPr>
          <a:xfrm>
            <a:off x="-1" y="562050"/>
            <a:ext cx="12188952" cy="5936965"/>
          </a:xfrm>
          <a:prstGeom prst="rect">
            <a:avLst/>
          </a:prstGeom>
        </p:spPr>
      </p:pic>
    </p:spTree>
    <p:extLst>
      <p:ext uri="{BB962C8B-B14F-4D97-AF65-F5344CB8AC3E}">
        <p14:creationId xmlns:p14="http://schemas.microsoft.com/office/powerpoint/2010/main" val="45790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07EB320A-EDA7-F1C7-81CF-767E1AAC36F2}"/>
              </a:ext>
            </a:extLst>
          </p:cNvPr>
          <p:cNvPicPr>
            <a:picLocks noChangeAspect="1"/>
          </p:cNvPicPr>
          <p:nvPr/>
        </p:nvPicPr>
        <p:blipFill>
          <a:blip r:embed="rId3"/>
          <a:stretch>
            <a:fillRect/>
          </a:stretch>
        </p:blipFill>
        <p:spPr>
          <a:xfrm>
            <a:off x="494416" y="68967"/>
            <a:ext cx="11203167" cy="6720066"/>
          </a:xfrm>
          <a:prstGeom prst="rect">
            <a:avLst/>
          </a:prstGeom>
        </p:spPr>
      </p:pic>
    </p:spTree>
    <p:extLst>
      <p:ext uri="{BB962C8B-B14F-4D97-AF65-F5344CB8AC3E}">
        <p14:creationId xmlns:p14="http://schemas.microsoft.com/office/powerpoint/2010/main" val="1412367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2325A2C-3273-B5C0-AE99-3951C0633FB2}"/>
              </a:ext>
            </a:extLst>
          </p:cNvPr>
          <p:cNvPicPr>
            <a:picLocks noChangeAspect="1"/>
          </p:cNvPicPr>
          <p:nvPr/>
        </p:nvPicPr>
        <p:blipFill>
          <a:blip r:embed="rId3"/>
          <a:stretch>
            <a:fillRect/>
          </a:stretch>
        </p:blipFill>
        <p:spPr>
          <a:xfrm>
            <a:off x="817400" y="110531"/>
            <a:ext cx="10557200" cy="6636937"/>
          </a:xfrm>
          <a:prstGeom prst="rect">
            <a:avLst/>
          </a:prstGeom>
        </p:spPr>
      </p:pic>
    </p:spTree>
    <p:extLst>
      <p:ext uri="{BB962C8B-B14F-4D97-AF65-F5344CB8AC3E}">
        <p14:creationId xmlns:p14="http://schemas.microsoft.com/office/powerpoint/2010/main" val="320953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AB7DF6-CFDA-44E5-B9BB-C70A479771CF}"/>
              </a:ext>
            </a:extLst>
          </p:cNvPr>
          <p:cNvSpPr>
            <a:spLocks noGrp="1" noChangeArrowheads="1"/>
          </p:cNvSpPr>
          <p:nvPr/>
        </p:nvSpPr>
        <p:spPr bwMode="auto">
          <a:xfrm>
            <a:off x="586478" y="1683756"/>
            <a:ext cx="3115265" cy="23963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r" defTabSz="914400" rtl="0" eaLnBrk="1" fontAlgn="base" latinLnBrk="0" hangingPunct="1">
              <a:lnSpc>
                <a:spcPct val="90000"/>
              </a:lnSpc>
              <a:spcBef>
                <a:spcPct val="0"/>
              </a:spcBef>
              <a:spcAft>
                <a:spcPts val="600"/>
              </a:spcAft>
              <a:buClrTx/>
              <a:buSzTx/>
              <a:buFontTx/>
              <a:buNone/>
              <a:tabLst/>
              <a:defRPr/>
            </a:pPr>
            <a:r>
              <a:rPr kumimoji="0" lang="en-US" altLang="en-US" sz="4000" b="1" i="0" u="none" strike="noStrike" kern="1200" cap="none" spc="0" normalizeH="0" baseline="0" noProof="0">
                <a:ln>
                  <a:noFill/>
                </a:ln>
                <a:solidFill>
                  <a:srgbClr val="FFFFFF"/>
                </a:solidFill>
                <a:effectLst/>
                <a:uLnTx/>
                <a:uFillTx/>
                <a:latin typeface="Calibri Light" panose="020F0302020204030204"/>
                <a:ea typeface="+mj-ea"/>
                <a:cs typeface="+mj-cs"/>
              </a:rPr>
              <a:t>Faculty/ Presenter Disclosure</a:t>
            </a:r>
          </a:p>
        </p:txBody>
      </p:sp>
      <p:graphicFrame>
        <p:nvGraphicFramePr>
          <p:cNvPr id="22" name="TextBox 2">
            <a:extLst>
              <a:ext uri="{FF2B5EF4-FFF2-40B4-BE49-F238E27FC236}">
                <a16:creationId xmlns:a16="http://schemas.microsoft.com/office/drawing/2014/main" id="{FB6E5750-7730-6644-9AB0-E0DE1FD59834}"/>
              </a:ext>
            </a:extLst>
          </p:cNvPr>
          <p:cNvGraphicFramePr/>
          <p:nvPr>
            <p:extLst>
              <p:ext uri="{D42A27DB-BD31-4B8C-83A1-F6EECF244321}">
                <p14:modId xmlns:p14="http://schemas.microsoft.com/office/powerpoint/2010/main" val="18207666"/>
              </p:ext>
            </p:extLst>
          </p:nvPr>
        </p:nvGraphicFramePr>
        <p:xfrm>
          <a:off x="4288222" y="368135"/>
          <a:ext cx="7646480" cy="625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883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FDB427A-C3DD-FDC0-2FDB-55CFF6BD5EE1}"/>
              </a:ext>
            </a:extLst>
          </p:cNvPr>
          <p:cNvPicPr>
            <a:picLocks noChangeAspect="1"/>
          </p:cNvPicPr>
          <p:nvPr/>
        </p:nvPicPr>
        <p:blipFill>
          <a:blip r:embed="rId3"/>
          <a:stretch>
            <a:fillRect/>
          </a:stretch>
        </p:blipFill>
        <p:spPr>
          <a:xfrm>
            <a:off x="550817" y="0"/>
            <a:ext cx="11090366" cy="6858000"/>
          </a:xfrm>
          <a:prstGeom prst="rect">
            <a:avLst/>
          </a:prstGeom>
        </p:spPr>
      </p:pic>
    </p:spTree>
    <p:extLst>
      <p:ext uri="{BB962C8B-B14F-4D97-AF65-F5344CB8AC3E}">
        <p14:creationId xmlns:p14="http://schemas.microsoft.com/office/powerpoint/2010/main" val="3516963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754AF0-3DBE-79DD-5A4E-6CEAC112139C}"/>
              </a:ext>
            </a:extLst>
          </p:cNvPr>
          <p:cNvPicPr>
            <a:picLocks noChangeAspect="1"/>
          </p:cNvPicPr>
          <p:nvPr/>
        </p:nvPicPr>
        <p:blipFill>
          <a:blip r:embed="rId3"/>
          <a:stretch>
            <a:fillRect/>
          </a:stretch>
        </p:blipFill>
        <p:spPr>
          <a:xfrm>
            <a:off x="-43182" y="219146"/>
            <a:ext cx="12278364" cy="6419707"/>
          </a:xfrm>
          <a:prstGeom prst="rect">
            <a:avLst/>
          </a:prstGeom>
        </p:spPr>
      </p:pic>
    </p:spTree>
    <p:extLst>
      <p:ext uri="{BB962C8B-B14F-4D97-AF65-F5344CB8AC3E}">
        <p14:creationId xmlns:p14="http://schemas.microsoft.com/office/powerpoint/2010/main" val="204260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50D1339F-3973-842C-FDD9-A2401E131B7F}"/>
              </a:ext>
            </a:extLst>
          </p:cNvPr>
          <p:cNvPicPr>
            <a:picLocks noChangeAspect="1"/>
          </p:cNvPicPr>
          <p:nvPr/>
        </p:nvPicPr>
        <p:blipFill>
          <a:blip r:embed="rId3"/>
          <a:stretch>
            <a:fillRect/>
          </a:stretch>
        </p:blipFill>
        <p:spPr>
          <a:xfrm>
            <a:off x="689278" y="0"/>
            <a:ext cx="10813444" cy="6858000"/>
          </a:xfrm>
          <a:prstGeom prst="rect">
            <a:avLst/>
          </a:prstGeom>
        </p:spPr>
      </p:pic>
    </p:spTree>
    <p:extLst>
      <p:ext uri="{BB962C8B-B14F-4D97-AF65-F5344CB8AC3E}">
        <p14:creationId xmlns:p14="http://schemas.microsoft.com/office/powerpoint/2010/main" val="1153700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EFF2A97C-017B-F961-B545-47FCAAB91E23}"/>
              </a:ext>
            </a:extLst>
          </p:cNvPr>
          <p:cNvPicPr>
            <a:picLocks noChangeAspect="1"/>
          </p:cNvPicPr>
          <p:nvPr/>
        </p:nvPicPr>
        <p:blipFill>
          <a:blip r:embed="rId3"/>
          <a:stretch>
            <a:fillRect/>
          </a:stretch>
        </p:blipFill>
        <p:spPr>
          <a:xfrm>
            <a:off x="771100" y="0"/>
            <a:ext cx="10649799" cy="6853737"/>
          </a:xfrm>
          <a:prstGeom prst="rect">
            <a:avLst/>
          </a:prstGeom>
        </p:spPr>
      </p:pic>
      <p:pic>
        <p:nvPicPr>
          <p:cNvPr id="2" name="Picture 1" descr="Text&#10;&#10;Description automatically generated">
            <a:extLst>
              <a:ext uri="{FF2B5EF4-FFF2-40B4-BE49-F238E27FC236}">
                <a16:creationId xmlns:a16="http://schemas.microsoft.com/office/drawing/2014/main" id="{BA0E3116-D6B6-D52C-3EA9-9BC54FF0216B}"/>
              </a:ext>
            </a:extLst>
          </p:cNvPr>
          <p:cNvPicPr>
            <a:picLocks noChangeAspect="1"/>
          </p:cNvPicPr>
          <p:nvPr/>
        </p:nvPicPr>
        <p:blipFill>
          <a:blip r:embed="rId4"/>
          <a:stretch>
            <a:fillRect/>
          </a:stretch>
        </p:blipFill>
        <p:spPr>
          <a:xfrm>
            <a:off x="182880" y="179578"/>
            <a:ext cx="2651760" cy="1365656"/>
          </a:xfrm>
          <a:prstGeom prst="rect">
            <a:avLst/>
          </a:prstGeom>
        </p:spPr>
      </p:pic>
    </p:spTree>
    <p:extLst>
      <p:ext uri="{BB962C8B-B14F-4D97-AF65-F5344CB8AC3E}">
        <p14:creationId xmlns:p14="http://schemas.microsoft.com/office/powerpoint/2010/main" val="48725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B6460B5D-87FA-E3F5-E4D3-E74811186F94}"/>
              </a:ext>
            </a:extLst>
          </p:cNvPr>
          <p:cNvPicPr>
            <a:picLocks noChangeAspect="1"/>
          </p:cNvPicPr>
          <p:nvPr/>
        </p:nvPicPr>
        <p:blipFill>
          <a:blip r:embed="rId3"/>
          <a:stretch>
            <a:fillRect/>
          </a:stretch>
        </p:blipFill>
        <p:spPr>
          <a:xfrm>
            <a:off x="822714" y="116178"/>
            <a:ext cx="10546572" cy="6625643"/>
          </a:xfrm>
          <a:prstGeom prst="rect">
            <a:avLst/>
          </a:prstGeom>
        </p:spPr>
      </p:pic>
      <p:pic>
        <p:nvPicPr>
          <p:cNvPr id="2" name="Picture 1" descr="Text&#10;&#10;Description automatically generated">
            <a:extLst>
              <a:ext uri="{FF2B5EF4-FFF2-40B4-BE49-F238E27FC236}">
                <a16:creationId xmlns:a16="http://schemas.microsoft.com/office/drawing/2014/main" id="{4169152B-7339-03D8-E121-15B6BC33B9BE}"/>
              </a:ext>
            </a:extLst>
          </p:cNvPr>
          <p:cNvPicPr>
            <a:picLocks noChangeAspect="1"/>
          </p:cNvPicPr>
          <p:nvPr/>
        </p:nvPicPr>
        <p:blipFill>
          <a:blip r:embed="rId4"/>
          <a:stretch>
            <a:fillRect/>
          </a:stretch>
        </p:blipFill>
        <p:spPr>
          <a:xfrm>
            <a:off x="182880" y="179578"/>
            <a:ext cx="2651760" cy="1365656"/>
          </a:xfrm>
          <a:prstGeom prst="rect">
            <a:avLst/>
          </a:prstGeom>
        </p:spPr>
      </p:pic>
    </p:spTree>
    <p:extLst>
      <p:ext uri="{BB962C8B-B14F-4D97-AF65-F5344CB8AC3E}">
        <p14:creationId xmlns:p14="http://schemas.microsoft.com/office/powerpoint/2010/main" val="321540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BF7186D9-008D-7B7E-89E8-A94A7E8A7125}"/>
              </a:ext>
            </a:extLst>
          </p:cNvPr>
          <p:cNvPicPr>
            <a:picLocks noChangeAspect="1"/>
          </p:cNvPicPr>
          <p:nvPr/>
        </p:nvPicPr>
        <p:blipFill>
          <a:blip r:embed="rId3"/>
          <a:stretch>
            <a:fillRect/>
          </a:stretch>
        </p:blipFill>
        <p:spPr>
          <a:xfrm>
            <a:off x="694150" y="116958"/>
            <a:ext cx="10803699" cy="6741042"/>
          </a:xfrm>
          <a:prstGeom prst="rect">
            <a:avLst/>
          </a:prstGeom>
        </p:spPr>
      </p:pic>
      <p:pic>
        <p:nvPicPr>
          <p:cNvPr id="2" name="Picture 1" descr="Text&#10;&#10;Description automatically generated">
            <a:extLst>
              <a:ext uri="{FF2B5EF4-FFF2-40B4-BE49-F238E27FC236}">
                <a16:creationId xmlns:a16="http://schemas.microsoft.com/office/drawing/2014/main" id="{D41C2C81-D7CE-87ED-F4FF-05E0012829FD}"/>
              </a:ext>
            </a:extLst>
          </p:cNvPr>
          <p:cNvPicPr>
            <a:picLocks noChangeAspect="1"/>
          </p:cNvPicPr>
          <p:nvPr/>
        </p:nvPicPr>
        <p:blipFill>
          <a:blip r:embed="rId4"/>
          <a:stretch>
            <a:fillRect/>
          </a:stretch>
        </p:blipFill>
        <p:spPr>
          <a:xfrm>
            <a:off x="182880" y="179578"/>
            <a:ext cx="2651760" cy="1365656"/>
          </a:xfrm>
          <a:prstGeom prst="rect">
            <a:avLst/>
          </a:prstGeom>
        </p:spPr>
      </p:pic>
    </p:spTree>
    <p:extLst>
      <p:ext uri="{BB962C8B-B14F-4D97-AF65-F5344CB8AC3E}">
        <p14:creationId xmlns:p14="http://schemas.microsoft.com/office/powerpoint/2010/main" val="107271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ight Triangle 103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60298A-9310-0F2F-8F90-D64B1CFF2C78}"/>
              </a:ext>
            </a:extLst>
          </p:cNvPr>
          <p:cNvSpPr txBox="1"/>
          <p:nvPr/>
        </p:nvSpPr>
        <p:spPr>
          <a:xfrm>
            <a:off x="1285241" y="687260"/>
            <a:ext cx="9231410" cy="35420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1500" kern="1200">
                <a:solidFill>
                  <a:schemeClr val="tx1"/>
                </a:solidFill>
                <a:latin typeface="+mj-lt"/>
                <a:ea typeface="+mj-ea"/>
                <a:cs typeface="+mj-cs"/>
              </a:rPr>
              <a:t>Next Step</a:t>
            </a:r>
          </a:p>
        </p:txBody>
      </p:sp>
    </p:spTree>
    <p:extLst>
      <p:ext uri="{BB962C8B-B14F-4D97-AF65-F5344CB8AC3E}">
        <p14:creationId xmlns:p14="http://schemas.microsoft.com/office/powerpoint/2010/main" val="94034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74E3E279-96D6-C3B0-DC27-B71010E21A21}"/>
              </a:ext>
            </a:extLst>
          </p:cNvPr>
          <p:cNvPicPr>
            <a:picLocks noChangeAspect="1"/>
          </p:cNvPicPr>
          <p:nvPr/>
        </p:nvPicPr>
        <p:blipFill>
          <a:blip r:embed="rId3"/>
          <a:stretch>
            <a:fillRect/>
          </a:stretch>
        </p:blipFill>
        <p:spPr>
          <a:xfrm>
            <a:off x="850039" y="84077"/>
            <a:ext cx="10491922" cy="6689845"/>
          </a:xfrm>
          <a:prstGeom prst="rect">
            <a:avLst/>
          </a:prstGeom>
        </p:spPr>
      </p:pic>
    </p:spTree>
    <p:extLst>
      <p:ext uri="{BB962C8B-B14F-4D97-AF65-F5344CB8AC3E}">
        <p14:creationId xmlns:p14="http://schemas.microsoft.com/office/powerpoint/2010/main" val="3817448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F8F715C8-3D1A-F08D-F255-1CE8C83B0B70}"/>
              </a:ext>
            </a:extLst>
          </p:cNvPr>
          <p:cNvPicPr>
            <a:picLocks noChangeAspect="1"/>
          </p:cNvPicPr>
          <p:nvPr/>
        </p:nvPicPr>
        <p:blipFill>
          <a:blip r:embed="rId3"/>
          <a:stretch>
            <a:fillRect/>
          </a:stretch>
        </p:blipFill>
        <p:spPr>
          <a:xfrm>
            <a:off x="491053" y="82382"/>
            <a:ext cx="11238245" cy="6679060"/>
          </a:xfrm>
          <a:prstGeom prst="rect">
            <a:avLst/>
          </a:prstGeom>
        </p:spPr>
      </p:pic>
      <p:pic>
        <p:nvPicPr>
          <p:cNvPr id="3" name="Picture 2">
            <a:extLst>
              <a:ext uri="{FF2B5EF4-FFF2-40B4-BE49-F238E27FC236}">
                <a16:creationId xmlns:a16="http://schemas.microsoft.com/office/drawing/2014/main" id="{5DCC4AD1-DAA9-DCBC-8788-A9EAB72FC9C6}"/>
              </a:ext>
            </a:extLst>
          </p:cNvPr>
          <p:cNvPicPr>
            <a:picLocks noChangeAspect="1"/>
          </p:cNvPicPr>
          <p:nvPr/>
        </p:nvPicPr>
        <p:blipFill rotWithShape="1">
          <a:blip r:embed="rId4"/>
          <a:srcRect t="12658"/>
          <a:stretch/>
        </p:blipFill>
        <p:spPr>
          <a:xfrm>
            <a:off x="1887389" y="3657600"/>
            <a:ext cx="1116397" cy="283536"/>
          </a:xfrm>
          <a:prstGeom prst="rect">
            <a:avLst/>
          </a:prstGeom>
        </p:spPr>
      </p:pic>
      <p:pic>
        <p:nvPicPr>
          <p:cNvPr id="6" name="Picture 5">
            <a:extLst>
              <a:ext uri="{FF2B5EF4-FFF2-40B4-BE49-F238E27FC236}">
                <a16:creationId xmlns:a16="http://schemas.microsoft.com/office/drawing/2014/main" id="{14797F52-54B1-B802-4EA3-4B90E9A3BF3E}"/>
              </a:ext>
            </a:extLst>
          </p:cNvPr>
          <p:cNvPicPr>
            <a:picLocks noChangeAspect="1"/>
          </p:cNvPicPr>
          <p:nvPr/>
        </p:nvPicPr>
        <p:blipFill>
          <a:blip r:embed="rId5"/>
          <a:stretch>
            <a:fillRect/>
          </a:stretch>
        </p:blipFill>
        <p:spPr>
          <a:xfrm>
            <a:off x="4704016" y="4875323"/>
            <a:ext cx="1484133" cy="290566"/>
          </a:xfrm>
          <a:prstGeom prst="rect">
            <a:avLst/>
          </a:prstGeom>
        </p:spPr>
      </p:pic>
      <p:pic>
        <p:nvPicPr>
          <p:cNvPr id="8" name="Picture 7">
            <a:extLst>
              <a:ext uri="{FF2B5EF4-FFF2-40B4-BE49-F238E27FC236}">
                <a16:creationId xmlns:a16="http://schemas.microsoft.com/office/drawing/2014/main" id="{3626F621-F1D5-F64B-489C-0D6EDEB75105}"/>
              </a:ext>
            </a:extLst>
          </p:cNvPr>
          <p:cNvPicPr>
            <a:picLocks noChangeAspect="1"/>
          </p:cNvPicPr>
          <p:nvPr/>
        </p:nvPicPr>
        <p:blipFill>
          <a:blip r:embed="rId6"/>
          <a:stretch>
            <a:fillRect/>
          </a:stretch>
        </p:blipFill>
        <p:spPr>
          <a:xfrm>
            <a:off x="4729744" y="5214285"/>
            <a:ext cx="1540836" cy="200309"/>
          </a:xfrm>
          <a:prstGeom prst="rect">
            <a:avLst/>
          </a:prstGeom>
        </p:spPr>
      </p:pic>
      <p:pic>
        <p:nvPicPr>
          <p:cNvPr id="11" name="Picture 10">
            <a:extLst>
              <a:ext uri="{FF2B5EF4-FFF2-40B4-BE49-F238E27FC236}">
                <a16:creationId xmlns:a16="http://schemas.microsoft.com/office/drawing/2014/main" id="{FB4D022F-4CA6-0C5A-5C2F-3D03532CC48B}"/>
              </a:ext>
            </a:extLst>
          </p:cNvPr>
          <p:cNvPicPr>
            <a:picLocks noChangeAspect="1"/>
          </p:cNvPicPr>
          <p:nvPr/>
        </p:nvPicPr>
        <p:blipFill>
          <a:blip r:embed="rId7"/>
          <a:stretch>
            <a:fillRect/>
          </a:stretch>
        </p:blipFill>
        <p:spPr>
          <a:xfrm>
            <a:off x="4704017" y="5836972"/>
            <a:ext cx="1122626" cy="292412"/>
          </a:xfrm>
          <a:prstGeom prst="rect">
            <a:avLst/>
          </a:prstGeom>
        </p:spPr>
      </p:pic>
      <p:pic>
        <p:nvPicPr>
          <p:cNvPr id="13" name="Picture 12">
            <a:extLst>
              <a:ext uri="{FF2B5EF4-FFF2-40B4-BE49-F238E27FC236}">
                <a16:creationId xmlns:a16="http://schemas.microsoft.com/office/drawing/2014/main" id="{F0063711-0334-19B1-DAB6-BD63FCF6522F}"/>
              </a:ext>
            </a:extLst>
          </p:cNvPr>
          <p:cNvPicPr>
            <a:picLocks noChangeAspect="1"/>
          </p:cNvPicPr>
          <p:nvPr/>
        </p:nvPicPr>
        <p:blipFill>
          <a:blip r:embed="rId8"/>
          <a:stretch>
            <a:fillRect/>
          </a:stretch>
        </p:blipFill>
        <p:spPr>
          <a:xfrm>
            <a:off x="4682089" y="3988982"/>
            <a:ext cx="1562764" cy="261922"/>
          </a:xfrm>
          <a:prstGeom prst="rect">
            <a:avLst/>
          </a:prstGeom>
        </p:spPr>
      </p:pic>
      <p:pic>
        <p:nvPicPr>
          <p:cNvPr id="15" name="Picture 14">
            <a:extLst>
              <a:ext uri="{FF2B5EF4-FFF2-40B4-BE49-F238E27FC236}">
                <a16:creationId xmlns:a16="http://schemas.microsoft.com/office/drawing/2014/main" id="{02047631-43B9-5044-8037-08A9AE339DBA}"/>
              </a:ext>
            </a:extLst>
          </p:cNvPr>
          <p:cNvPicPr>
            <a:picLocks noChangeAspect="1"/>
          </p:cNvPicPr>
          <p:nvPr/>
        </p:nvPicPr>
        <p:blipFill>
          <a:blip r:embed="rId9"/>
          <a:stretch>
            <a:fillRect/>
          </a:stretch>
        </p:blipFill>
        <p:spPr>
          <a:xfrm>
            <a:off x="4670406" y="4290700"/>
            <a:ext cx="1659513" cy="268131"/>
          </a:xfrm>
          <a:prstGeom prst="rect">
            <a:avLst/>
          </a:prstGeom>
        </p:spPr>
      </p:pic>
      <p:pic>
        <p:nvPicPr>
          <p:cNvPr id="17" name="Picture 16">
            <a:extLst>
              <a:ext uri="{FF2B5EF4-FFF2-40B4-BE49-F238E27FC236}">
                <a16:creationId xmlns:a16="http://schemas.microsoft.com/office/drawing/2014/main" id="{5EF355B4-1C4E-FC90-D522-12BBEB2E1203}"/>
              </a:ext>
            </a:extLst>
          </p:cNvPr>
          <p:cNvPicPr>
            <a:picLocks noChangeAspect="1"/>
          </p:cNvPicPr>
          <p:nvPr/>
        </p:nvPicPr>
        <p:blipFill>
          <a:blip r:embed="rId10"/>
          <a:stretch>
            <a:fillRect/>
          </a:stretch>
        </p:blipFill>
        <p:spPr>
          <a:xfrm>
            <a:off x="4698758" y="5520198"/>
            <a:ext cx="1716217" cy="260438"/>
          </a:xfrm>
          <a:prstGeom prst="rect">
            <a:avLst/>
          </a:prstGeom>
        </p:spPr>
      </p:pic>
      <p:pic>
        <p:nvPicPr>
          <p:cNvPr id="19" name="Picture 18">
            <a:extLst>
              <a:ext uri="{FF2B5EF4-FFF2-40B4-BE49-F238E27FC236}">
                <a16:creationId xmlns:a16="http://schemas.microsoft.com/office/drawing/2014/main" id="{6F546E22-0CCF-3DF3-0EBA-93AAF4EAA0DC}"/>
              </a:ext>
            </a:extLst>
          </p:cNvPr>
          <p:cNvPicPr>
            <a:picLocks noChangeAspect="1"/>
          </p:cNvPicPr>
          <p:nvPr/>
        </p:nvPicPr>
        <p:blipFill>
          <a:blip r:embed="rId11"/>
          <a:stretch>
            <a:fillRect/>
          </a:stretch>
        </p:blipFill>
        <p:spPr>
          <a:xfrm>
            <a:off x="4698758" y="4624555"/>
            <a:ext cx="1836721" cy="225052"/>
          </a:xfrm>
          <a:prstGeom prst="rect">
            <a:avLst/>
          </a:prstGeom>
        </p:spPr>
      </p:pic>
    </p:spTree>
    <p:extLst>
      <p:ext uri="{BB962C8B-B14F-4D97-AF65-F5344CB8AC3E}">
        <p14:creationId xmlns:p14="http://schemas.microsoft.com/office/powerpoint/2010/main" val="3538167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0C2FB9-9210-2126-5350-9619D748FDE4}"/>
              </a:ext>
            </a:extLst>
          </p:cNvPr>
          <p:cNvPicPr>
            <a:picLocks noChangeAspect="1"/>
          </p:cNvPicPr>
          <p:nvPr/>
        </p:nvPicPr>
        <p:blipFill>
          <a:blip r:embed="rId3"/>
          <a:stretch>
            <a:fillRect/>
          </a:stretch>
        </p:blipFill>
        <p:spPr>
          <a:xfrm>
            <a:off x="0" y="421574"/>
            <a:ext cx="12195860" cy="6014852"/>
          </a:xfrm>
          <a:prstGeom prst="rect">
            <a:avLst/>
          </a:prstGeom>
        </p:spPr>
      </p:pic>
      <p:pic>
        <p:nvPicPr>
          <p:cNvPr id="4" name="Picture 3">
            <a:extLst>
              <a:ext uri="{FF2B5EF4-FFF2-40B4-BE49-F238E27FC236}">
                <a16:creationId xmlns:a16="http://schemas.microsoft.com/office/drawing/2014/main" id="{E6D78563-C5DC-B7E8-FB78-8B2197511000}"/>
              </a:ext>
            </a:extLst>
          </p:cNvPr>
          <p:cNvPicPr>
            <a:picLocks noChangeAspect="1"/>
          </p:cNvPicPr>
          <p:nvPr/>
        </p:nvPicPr>
        <p:blipFill>
          <a:blip r:embed="rId4"/>
          <a:stretch>
            <a:fillRect/>
          </a:stretch>
        </p:blipFill>
        <p:spPr>
          <a:xfrm>
            <a:off x="189054" y="2971800"/>
            <a:ext cx="11382375" cy="457200"/>
          </a:xfrm>
          <a:prstGeom prst="rect">
            <a:avLst/>
          </a:prstGeom>
        </p:spPr>
      </p:pic>
    </p:spTree>
    <p:extLst>
      <p:ext uri="{BB962C8B-B14F-4D97-AF65-F5344CB8AC3E}">
        <p14:creationId xmlns:p14="http://schemas.microsoft.com/office/powerpoint/2010/main" val="352639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AB7DF6-CFDA-44E5-B9BB-C70A479771CF}"/>
              </a:ext>
            </a:extLst>
          </p:cNvPr>
          <p:cNvSpPr>
            <a:spLocks noGrp="1" noChangeArrowheads="1"/>
          </p:cNvSpPr>
          <p:nvPr/>
        </p:nvSpPr>
        <p:spPr bwMode="auto">
          <a:xfrm>
            <a:off x="586478" y="1683756"/>
            <a:ext cx="3115265" cy="23963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r" defTabSz="914400" rtl="0" eaLnBrk="1" fontAlgn="base" latinLnBrk="0" hangingPunct="1">
              <a:lnSpc>
                <a:spcPct val="90000"/>
              </a:lnSpc>
              <a:spcBef>
                <a:spcPct val="0"/>
              </a:spcBef>
              <a:spcAft>
                <a:spcPts val="600"/>
              </a:spcAft>
              <a:buClrTx/>
              <a:buSzTx/>
              <a:buFontTx/>
              <a:buNone/>
              <a:tabLst/>
              <a:defRPr/>
            </a:pPr>
            <a:r>
              <a:rPr kumimoji="0" lang="en-US" altLang="en-US" sz="4000" b="1" i="0" u="none" strike="noStrike" kern="1200" cap="none" spc="0" normalizeH="0" baseline="0" noProof="0">
                <a:ln>
                  <a:noFill/>
                </a:ln>
                <a:solidFill>
                  <a:srgbClr val="FFFFFF"/>
                </a:solidFill>
                <a:effectLst/>
                <a:uLnTx/>
                <a:uFillTx/>
                <a:latin typeface="Calibri Light" panose="020F0302020204030204"/>
                <a:ea typeface="+mj-ea"/>
                <a:cs typeface="+mj-cs"/>
              </a:rPr>
              <a:t>Faculty/ Presenter Disclosure</a:t>
            </a:r>
          </a:p>
        </p:txBody>
      </p:sp>
      <p:graphicFrame>
        <p:nvGraphicFramePr>
          <p:cNvPr id="22" name="TextBox 2">
            <a:extLst>
              <a:ext uri="{FF2B5EF4-FFF2-40B4-BE49-F238E27FC236}">
                <a16:creationId xmlns:a16="http://schemas.microsoft.com/office/drawing/2014/main" id="{FB6E5750-7730-6644-9AB0-E0DE1FD59834}"/>
              </a:ext>
            </a:extLst>
          </p:cNvPr>
          <p:cNvGraphicFramePr/>
          <p:nvPr>
            <p:extLst>
              <p:ext uri="{D42A27DB-BD31-4B8C-83A1-F6EECF244321}">
                <p14:modId xmlns:p14="http://schemas.microsoft.com/office/powerpoint/2010/main" val="2665074114"/>
              </p:ext>
            </p:extLst>
          </p:nvPr>
        </p:nvGraphicFramePr>
        <p:xfrm>
          <a:off x="4288222" y="368135"/>
          <a:ext cx="7646480" cy="625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6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544189D8-D841-A5F1-E636-4A481A7CEA86}"/>
              </a:ext>
            </a:extLst>
          </p:cNvPr>
          <p:cNvPicPr>
            <a:picLocks noChangeAspect="1"/>
          </p:cNvPicPr>
          <p:nvPr/>
        </p:nvPicPr>
        <p:blipFill>
          <a:blip r:embed="rId3"/>
          <a:stretch>
            <a:fillRect/>
          </a:stretch>
        </p:blipFill>
        <p:spPr>
          <a:xfrm>
            <a:off x="638175" y="0"/>
            <a:ext cx="10915650" cy="6858000"/>
          </a:xfrm>
          <a:prstGeom prst="rect">
            <a:avLst/>
          </a:prstGeom>
        </p:spPr>
      </p:pic>
    </p:spTree>
    <p:extLst>
      <p:ext uri="{BB962C8B-B14F-4D97-AF65-F5344CB8AC3E}">
        <p14:creationId xmlns:p14="http://schemas.microsoft.com/office/powerpoint/2010/main" val="2771958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FD82E6A4-C364-B88C-33D6-605502A14489}"/>
              </a:ext>
            </a:extLst>
          </p:cNvPr>
          <p:cNvPicPr>
            <a:picLocks noChangeAspect="1"/>
          </p:cNvPicPr>
          <p:nvPr/>
        </p:nvPicPr>
        <p:blipFill>
          <a:blip r:embed="rId3"/>
          <a:stretch>
            <a:fillRect/>
          </a:stretch>
        </p:blipFill>
        <p:spPr>
          <a:xfrm>
            <a:off x="758211" y="-6873"/>
            <a:ext cx="10675577" cy="6864873"/>
          </a:xfrm>
          <a:prstGeom prst="rect">
            <a:avLst/>
          </a:prstGeom>
        </p:spPr>
      </p:pic>
    </p:spTree>
    <p:extLst>
      <p:ext uri="{BB962C8B-B14F-4D97-AF65-F5344CB8AC3E}">
        <p14:creationId xmlns:p14="http://schemas.microsoft.com/office/powerpoint/2010/main" val="2302224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E90228D-5A26-AC8D-0289-3D8A70A41808}"/>
              </a:ext>
            </a:extLst>
          </p:cNvPr>
          <p:cNvPicPr>
            <a:picLocks noChangeAspect="1"/>
          </p:cNvPicPr>
          <p:nvPr/>
        </p:nvPicPr>
        <p:blipFill>
          <a:blip r:embed="rId3"/>
          <a:stretch>
            <a:fillRect/>
          </a:stretch>
        </p:blipFill>
        <p:spPr>
          <a:xfrm>
            <a:off x="364729" y="0"/>
            <a:ext cx="11153883" cy="6858000"/>
          </a:xfrm>
          <a:prstGeom prst="rect">
            <a:avLst/>
          </a:prstGeom>
        </p:spPr>
      </p:pic>
    </p:spTree>
    <p:extLst>
      <p:ext uri="{BB962C8B-B14F-4D97-AF65-F5344CB8AC3E}">
        <p14:creationId xmlns:p14="http://schemas.microsoft.com/office/powerpoint/2010/main" val="178172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ight Triangle 103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60298A-9310-0F2F-8F90-D64B1CFF2C78}"/>
              </a:ext>
            </a:extLst>
          </p:cNvPr>
          <p:cNvSpPr txBox="1"/>
          <p:nvPr/>
        </p:nvSpPr>
        <p:spPr>
          <a:xfrm>
            <a:off x="1285241" y="687260"/>
            <a:ext cx="9231410" cy="35420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1500" kern="1200">
                <a:solidFill>
                  <a:schemeClr val="tx1"/>
                </a:solidFill>
                <a:latin typeface="+mj-lt"/>
                <a:ea typeface="+mj-ea"/>
                <a:cs typeface="+mj-cs"/>
              </a:rPr>
              <a:t>Next Step</a:t>
            </a:r>
          </a:p>
        </p:txBody>
      </p:sp>
    </p:spTree>
    <p:extLst>
      <p:ext uri="{BB962C8B-B14F-4D97-AF65-F5344CB8AC3E}">
        <p14:creationId xmlns:p14="http://schemas.microsoft.com/office/powerpoint/2010/main" val="197565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51A52C1-6221-0C15-77A3-56B0E9D9846D}"/>
              </a:ext>
            </a:extLst>
          </p:cNvPr>
          <p:cNvPicPr>
            <a:picLocks noChangeAspect="1"/>
          </p:cNvPicPr>
          <p:nvPr/>
        </p:nvPicPr>
        <p:blipFill>
          <a:blip r:embed="rId3"/>
          <a:stretch>
            <a:fillRect/>
          </a:stretch>
        </p:blipFill>
        <p:spPr>
          <a:xfrm>
            <a:off x="704257" y="0"/>
            <a:ext cx="10783486" cy="6858000"/>
          </a:xfrm>
          <a:prstGeom prst="rect">
            <a:avLst/>
          </a:prstGeom>
        </p:spPr>
      </p:pic>
    </p:spTree>
    <p:extLst>
      <p:ext uri="{BB962C8B-B14F-4D97-AF65-F5344CB8AC3E}">
        <p14:creationId xmlns:p14="http://schemas.microsoft.com/office/powerpoint/2010/main" val="2527463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AA303B5-B68B-3919-2C65-9BE24A00680B}"/>
              </a:ext>
            </a:extLst>
          </p:cNvPr>
          <p:cNvPicPr>
            <a:picLocks noChangeAspect="1"/>
          </p:cNvPicPr>
          <p:nvPr/>
        </p:nvPicPr>
        <p:blipFill>
          <a:blip r:embed="rId3"/>
          <a:stretch>
            <a:fillRect/>
          </a:stretch>
        </p:blipFill>
        <p:spPr>
          <a:xfrm>
            <a:off x="781512" y="87631"/>
            <a:ext cx="10628976" cy="6858000"/>
          </a:xfrm>
          <a:prstGeom prst="rect">
            <a:avLst/>
          </a:prstGeom>
        </p:spPr>
      </p:pic>
      <p:pic>
        <p:nvPicPr>
          <p:cNvPr id="6" name="Picture 5">
            <a:extLst>
              <a:ext uri="{FF2B5EF4-FFF2-40B4-BE49-F238E27FC236}">
                <a16:creationId xmlns:a16="http://schemas.microsoft.com/office/drawing/2014/main" id="{15BA266C-1C0C-2546-856F-5C7E0A43C77D}"/>
              </a:ext>
            </a:extLst>
          </p:cNvPr>
          <p:cNvPicPr>
            <a:picLocks noChangeAspect="1"/>
          </p:cNvPicPr>
          <p:nvPr/>
        </p:nvPicPr>
        <p:blipFill>
          <a:blip r:embed="rId4"/>
          <a:stretch>
            <a:fillRect/>
          </a:stretch>
        </p:blipFill>
        <p:spPr>
          <a:xfrm>
            <a:off x="2954480" y="3584253"/>
            <a:ext cx="7637100" cy="228890"/>
          </a:xfrm>
          <a:prstGeom prst="rect">
            <a:avLst/>
          </a:prstGeom>
        </p:spPr>
      </p:pic>
      <p:pic>
        <p:nvPicPr>
          <p:cNvPr id="11" name="Picture 10">
            <a:extLst>
              <a:ext uri="{FF2B5EF4-FFF2-40B4-BE49-F238E27FC236}">
                <a16:creationId xmlns:a16="http://schemas.microsoft.com/office/drawing/2014/main" id="{98762A0D-BB82-F66E-800A-9909D45E7C1F}"/>
              </a:ext>
            </a:extLst>
          </p:cNvPr>
          <p:cNvPicPr>
            <a:picLocks noChangeAspect="1"/>
          </p:cNvPicPr>
          <p:nvPr/>
        </p:nvPicPr>
        <p:blipFill>
          <a:blip r:embed="rId5"/>
          <a:stretch>
            <a:fillRect/>
          </a:stretch>
        </p:blipFill>
        <p:spPr>
          <a:xfrm>
            <a:off x="2880052" y="3900774"/>
            <a:ext cx="7558347" cy="441943"/>
          </a:xfrm>
          <a:prstGeom prst="rect">
            <a:avLst/>
          </a:prstGeom>
        </p:spPr>
      </p:pic>
      <p:pic>
        <p:nvPicPr>
          <p:cNvPr id="13" name="Picture 12">
            <a:extLst>
              <a:ext uri="{FF2B5EF4-FFF2-40B4-BE49-F238E27FC236}">
                <a16:creationId xmlns:a16="http://schemas.microsoft.com/office/drawing/2014/main" id="{5A82AB96-3DBD-3410-6290-F7E2C054998F}"/>
              </a:ext>
            </a:extLst>
          </p:cNvPr>
          <p:cNvPicPr>
            <a:picLocks noChangeAspect="1"/>
          </p:cNvPicPr>
          <p:nvPr/>
        </p:nvPicPr>
        <p:blipFill>
          <a:blip r:embed="rId6"/>
          <a:stretch>
            <a:fillRect/>
          </a:stretch>
        </p:blipFill>
        <p:spPr>
          <a:xfrm>
            <a:off x="2913704" y="4342717"/>
            <a:ext cx="7718651" cy="446898"/>
          </a:xfrm>
          <a:prstGeom prst="rect">
            <a:avLst/>
          </a:prstGeom>
        </p:spPr>
      </p:pic>
    </p:spTree>
    <p:extLst>
      <p:ext uri="{BB962C8B-B14F-4D97-AF65-F5344CB8AC3E}">
        <p14:creationId xmlns:p14="http://schemas.microsoft.com/office/powerpoint/2010/main" val="1381822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DFFEBA9-8361-381B-23D1-3DF38753DB5B}"/>
              </a:ext>
            </a:extLst>
          </p:cNvPr>
          <p:cNvPicPr>
            <a:picLocks noChangeAspect="1"/>
          </p:cNvPicPr>
          <p:nvPr/>
        </p:nvPicPr>
        <p:blipFill>
          <a:blip r:embed="rId3"/>
          <a:stretch>
            <a:fillRect/>
          </a:stretch>
        </p:blipFill>
        <p:spPr>
          <a:xfrm>
            <a:off x="813062" y="0"/>
            <a:ext cx="10565876" cy="6858000"/>
          </a:xfrm>
          <a:prstGeom prst="rect">
            <a:avLst/>
          </a:prstGeom>
        </p:spPr>
      </p:pic>
    </p:spTree>
    <p:extLst>
      <p:ext uri="{BB962C8B-B14F-4D97-AF65-F5344CB8AC3E}">
        <p14:creationId xmlns:p14="http://schemas.microsoft.com/office/powerpoint/2010/main" val="925793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2286751-44A6-2195-96F4-A5080830D7CC}"/>
              </a:ext>
            </a:extLst>
          </p:cNvPr>
          <p:cNvPicPr>
            <a:picLocks noChangeAspect="1"/>
          </p:cNvPicPr>
          <p:nvPr/>
        </p:nvPicPr>
        <p:blipFill rotWithShape="1">
          <a:blip r:embed="rId3"/>
          <a:srcRect r="1449"/>
          <a:stretch/>
        </p:blipFill>
        <p:spPr>
          <a:xfrm>
            <a:off x="689694" y="0"/>
            <a:ext cx="10564155" cy="6685808"/>
          </a:xfrm>
          <a:prstGeom prst="rect">
            <a:avLst/>
          </a:prstGeom>
        </p:spPr>
      </p:pic>
    </p:spTree>
    <p:extLst>
      <p:ext uri="{BB962C8B-B14F-4D97-AF65-F5344CB8AC3E}">
        <p14:creationId xmlns:p14="http://schemas.microsoft.com/office/powerpoint/2010/main" val="1199608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286751-44A6-2195-96F4-A5080830D7CC}"/>
              </a:ext>
            </a:extLst>
          </p:cNvPr>
          <p:cNvPicPr>
            <a:picLocks noChangeAspect="1"/>
          </p:cNvPicPr>
          <p:nvPr/>
        </p:nvPicPr>
        <p:blipFill rotWithShape="1">
          <a:blip r:embed="rId3"/>
          <a:srcRect r="1449"/>
          <a:stretch/>
        </p:blipFill>
        <p:spPr>
          <a:xfrm>
            <a:off x="689694" y="0"/>
            <a:ext cx="10564155" cy="6685808"/>
          </a:xfrm>
          <a:prstGeom prst="rect">
            <a:avLst/>
          </a:prstGeom>
        </p:spPr>
      </p:pic>
      <p:pic>
        <p:nvPicPr>
          <p:cNvPr id="5" name="Picture 4">
            <a:extLst>
              <a:ext uri="{FF2B5EF4-FFF2-40B4-BE49-F238E27FC236}">
                <a16:creationId xmlns:a16="http://schemas.microsoft.com/office/drawing/2014/main" id="{A8DD79DC-E31A-7976-9FD1-CD93C10D00D2}"/>
              </a:ext>
            </a:extLst>
          </p:cNvPr>
          <p:cNvPicPr>
            <a:picLocks noChangeAspect="1"/>
          </p:cNvPicPr>
          <p:nvPr/>
        </p:nvPicPr>
        <p:blipFill>
          <a:blip r:embed="rId4"/>
          <a:stretch>
            <a:fillRect/>
          </a:stretch>
        </p:blipFill>
        <p:spPr>
          <a:xfrm>
            <a:off x="1553961" y="2988479"/>
            <a:ext cx="9084078" cy="2966821"/>
          </a:xfrm>
          <a:prstGeom prst="rect">
            <a:avLst/>
          </a:prstGeom>
        </p:spPr>
      </p:pic>
      <p:pic>
        <p:nvPicPr>
          <p:cNvPr id="2" name="Picture 1" descr="Text&#10;&#10;Description automatically generated">
            <a:extLst>
              <a:ext uri="{FF2B5EF4-FFF2-40B4-BE49-F238E27FC236}">
                <a16:creationId xmlns:a16="http://schemas.microsoft.com/office/drawing/2014/main" id="{22419355-721E-BAD7-4D2D-8C7C9EE911CE}"/>
              </a:ext>
            </a:extLst>
          </p:cNvPr>
          <p:cNvPicPr>
            <a:picLocks noChangeAspect="1"/>
          </p:cNvPicPr>
          <p:nvPr/>
        </p:nvPicPr>
        <p:blipFill>
          <a:blip r:embed="rId5"/>
          <a:stretch>
            <a:fillRect/>
          </a:stretch>
        </p:blipFill>
        <p:spPr>
          <a:xfrm>
            <a:off x="182880" y="179578"/>
            <a:ext cx="2651760" cy="1365656"/>
          </a:xfrm>
          <a:prstGeom prst="rect">
            <a:avLst/>
          </a:prstGeom>
        </p:spPr>
      </p:pic>
    </p:spTree>
    <p:extLst>
      <p:ext uri="{BB962C8B-B14F-4D97-AF65-F5344CB8AC3E}">
        <p14:creationId xmlns:p14="http://schemas.microsoft.com/office/powerpoint/2010/main" val="1650236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EF8A94F-2025-88C4-EE09-8C696A3583AD}"/>
              </a:ext>
            </a:extLst>
          </p:cNvPr>
          <p:cNvPicPr>
            <a:picLocks noChangeAspect="1"/>
          </p:cNvPicPr>
          <p:nvPr/>
        </p:nvPicPr>
        <p:blipFill>
          <a:blip r:embed="rId3"/>
          <a:stretch>
            <a:fillRect/>
          </a:stretch>
        </p:blipFill>
        <p:spPr>
          <a:xfrm>
            <a:off x="660670" y="0"/>
            <a:ext cx="10870660" cy="6858000"/>
          </a:xfrm>
          <a:prstGeom prst="rect">
            <a:avLst/>
          </a:prstGeom>
        </p:spPr>
      </p:pic>
      <p:pic>
        <p:nvPicPr>
          <p:cNvPr id="2" name="Picture 4">
            <a:extLst>
              <a:ext uri="{FF2B5EF4-FFF2-40B4-BE49-F238E27FC236}">
                <a16:creationId xmlns:a16="http://schemas.microsoft.com/office/drawing/2014/main" id="{EAA64DBF-EAC5-C3B8-53BF-DC016AB1E89F}"/>
              </a:ext>
            </a:extLst>
          </p:cNvPr>
          <p:cNvPicPr>
            <a:picLocks noChangeAspect="1"/>
          </p:cNvPicPr>
          <p:nvPr/>
        </p:nvPicPr>
        <p:blipFill>
          <a:blip r:embed="rId4"/>
          <a:stretch>
            <a:fillRect/>
          </a:stretch>
        </p:blipFill>
        <p:spPr>
          <a:xfrm>
            <a:off x="791369" y="2728064"/>
            <a:ext cx="10609261" cy="1511599"/>
          </a:xfrm>
          <a:prstGeom prst="rect">
            <a:avLst/>
          </a:prstGeom>
        </p:spPr>
      </p:pic>
    </p:spTree>
    <p:extLst>
      <p:ext uri="{BB962C8B-B14F-4D97-AF65-F5344CB8AC3E}">
        <p14:creationId xmlns:p14="http://schemas.microsoft.com/office/powerpoint/2010/main" val="398600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r>
              <a:rPr lang="en-CA">
                <a:solidFill>
                  <a:srgbClr val="FFFFFF"/>
                </a:solidFill>
              </a:rPr>
              <a:t>Disclosure of Financial Support</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536397" cy="3935281"/>
          </a:xfrm>
        </p:spPr>
        <p:txBody>
          <a:bodyPr>
            <a:normAutofit/>
          </a:bodyPr>
          <a:lstStyle/>
          <a:p>
            <a:pPr marL="0" indent="0">
              <a:buNone/>
            </a:pPr>
            <a:endParaRPr lang="en-CA"/>
          </a:p>
          <a:p>
            <a:pPr marL="0" indent="0">
              <a:buNone/>
            </a:pPr>
            <a:endParaRPr lang="en-CA"/>
          </a:p>
          <a:p>
            <a:pPr marL="0" indent="0">
              <a:buNone/>
            </a:pPr>
            <a:r>
              <a:rPr lang="en-CA"/>
              <a:t>This program has not received financial support from any external organizations.</a:t>
            </a:r>
          </a:p>
          <a:p>
            <a:pPr lvl="1"/>
            <a:endParaRPr lang="en-CA"/>
          </a:p>
          <a:p>
            <a:endParaRPr lang="en-CA"/>
          </a:p>
          <a:p>
            <a:pPr marL="0" indent="0">
              <a:buNone/>
            </a:pPr>
            <a:endParaRPr lang="en-CA"/>
          </a:p>
        </p:txBody>
      </p:sp>
    </p:spTree>
    <p:extLst>
      <p:ext uri="{BB962C8B-B14F-4D97-AF65-F5344CB8AC3E}">
        <p14:creationId xmlns:p14="http://schemas.microsoft.com/office/powerpoint/2010/main" val="3918197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91A5D13-65B6-319F-5F51-A56F6F243686}"/>
              </a:ext>
            </a:extLst>
          </p:cNvPr>
          <p:cNvPicPr>
            <a:picLocks noChangeAspect="1"/>
          </p:cNvPicPr>
          <p:nvPr/>
        </p:nvPicPr>
        <p:blipFill>
          <a:blip r:embed="rId3"/>
          <a:stretch>
            <a:fillRect/>
          </a:stretch>
        </p:blipFill>
        <p:spPr>
          <a:xfrm>
            <a:off x="656079" y="0"/>
            <a:ext cx="10879842" cy="6858000"/>
          </a:xfrm>
          <a:prstGeom prst="rect">
            <a:avLst/>
          </a:prstGeom>
        </p:spPr>
      </p:pic>
      <p:pic>
        <p:nvPicPr>
          <p:cNvPr id="2" name="Picture 4">
            <a:extLst>
              <a:ext uri="{FF2B5EF4-FFF2-40B4-BE49-F238E27FC236}">
                <a16:creationId xmlns:a16="http://schemas.microsoft.com/office/drawing/2014/main" id="{F1EFA2C8-729D-0A0A-D283-654B6DF29BA5}"/>
              </a:ext>
            </a:extLst>
          </p:cNvPr>
          <p:cNvPicPr>
            <a:picLocks noChangeAspect="1"/>
          </p:cNvPicPr>
          <p:nvPr/>
        </p:nvPicPr>
        <p:blipFill>
          <a:blip r:embed="rId4"/>
          <a:stretch>
            <a:fillRect/>
          </a:stretch>
        </p:blipFill>
        <p:spPr>
          <a:xfrm>
            <a:off x="1172707" y="2458645"/>
            <a:ext cx="9846588" cy="3580947"/>
          </a:xfrm>
          <a:prstGeom prst="rect">
            <a:avLst/>
          </a:prstGeom>
        </p:spPr>
      </p:pic>
    </p:spTree>
    <p:extLst>
      <p:ext uri="{BB962C8B-B14F-4D97-AF65-F5344CB8AC3E}">
        <p14:creationId xmlns:p14="http://schemas.microsoft.com/office/powerpoint/2010/main" val="856072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FBEDC1C-130E-5586-DDA1-A8A3E94313B2}"/>
              </a:ext>
            </a:extLst>
          </p:cNvPr>
          <p:cNvPicPr>
            <a:picLocks noChangeAspect="1"/>
          </p:cNvPicPr>
          <p:nvPr/>
        </p:nvPicPr>
        <p:blipFill>
          <a:blip r:embed="rId3"/>
          <a:stretch>
            <a:fillRect/>
          </a:stretch>
        </p:blipFill>
        <p:spPr>
          <a:xfrm>
            <a:off x="781270" y="0"/>
            <a:ext cx="10629460" cy="6860260"/>
          </a:xfrm>
          <a:prstGeom prst="rect">
            <a:avLst/>
          </a:prstGeom>
        </p:spPr>
      </p:pic>
    </p:spTree>
    <p:extLst>
      <p:ext uri="{BB962C8B-B14F-4D97-AF65-F5344CB8AC3E}">
        <p14:creationId xmlns:p14="http://schemas.microsoft.com/office/powerpoint/2010/main" val="2836576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able&#10;&#10;Description automatically generated">
            <a:extLst>
              <a:ext uri="{FF2B5EF4-FFF2-40B4-BE49-F238E27FC236}">
                <a16:creationId xmlns:a16="http://schemas.microsoft.com/office/drawing/2014/main" id="{D62FCC90-5135-2EFA-1401-F70762BB4DAF}"/>
              </a:ext>
            </a:extLst>
          </p:cNvPr>
          <p:cNvPicPr>
            <a:picLocks noChangeAspect="1"/>
          </p:cNvPicPr>
          <p:nvPr/>
        </p:nvPicPr>
        <p:blipFill rotWithShape="1">
          <a:blip r:embed="rId3">
            <a:extLst>
              <a:ext uri="{28A0092B-C50C-407E-A947-70E740481C1C}">
                <a14:useLocalDpi xmlns:a14="http://schemas.microsoft.com/office/drawing/2010/main" val="0"/>
              </a:ext>
            </a:extLst>
          </a:blip>
          <a:srcRect l="1075" t="23430" r="240"/>
          <a:stretch/>
        </p:blipFill>
        <p:spPr>
          <a:xfrm>
            <a:off x="1153365" y="1904243"/>
            <a:ext cx="9885269" cy="4704375"/>
          </a:xfrm>
          <a:prstGeom prst="rect">
            <a:avLst/>
          </a:prstGeom>
        </p:spPr>
      </p:pic>
      <p:pic>
        <p:nvPicPr>
          <p:cNvPr id="4" name="Picture 3">
            <a:extLst>
              <a:ext uri="{FF2B5EF4-FFF2-40B4-BE49-F238E27FC236}">
                <a16:creationId xmlns:a16="http://schemas.microsoft.com/office/drawing/2014/main" id="{E61592E4-007C-F41C-B481-187BBDB3C61D}"/>
              </a:ext>
            </a:extLst>
          </p:cNvPr>
          <p:cNvPicPr>
            <a:picLocks noChangeAspect="1"/>
          </p:cNvPicPr>
          <p:nvPr/>
        </p:nvPicPr>
        <p:blipFill>
          <a:blip r:embed="rId4"/>
          <a:stretch>
            <a:fillRect/>
          </a:stretch>
        </p:blipFill>
        <p:spPr>
          <a:xfrm>
            <a:off x="3640084" y="90812"/>
            <a:ext cx="4911831" cy="1801556"/>
          </a:xfrm>
          <a:prstGeom prst="rect">
            <a:avLst/>
          </a:prstGeom>
        </p:spPr>
      </p:pic>
      <p:pic>
        <p:nvPicPr>
          <p:cNvPr id="5" name="Picture 4">
            <a:extLst>
              <a:ext uri="{FF2B5EF4-FFF2-40B4-BE49-F238E27FC236}">
                <a16:creationId xmlns:a16="http://schemas.microsoft.com/office/drawing/2014/main" id="{9319F528-9035-4415-842F-49EA6D2DF9E2}"/>
              </a:ext>
            </a:extLst>
          </p:cNvPr>
          <p:cNvPicPr>
            <a:picLocks noChangeAspect="1"/>
          </p:cNvPicPr>
          <p:nvPr/>
        </p:nvPicPr>
        <p:blipFill>
          <a:blip r:embed="rId5"/>
          <a:stretch>
            <a:fillRect/>
          </a:stretch>
        </p:blipFill>
        <p:spPr>
          <a:xfrm>
            <a:off x="1270660" y="1631111"/>
            <a:ext cx="9642764" cy="1641784"/>
          </a:xfrm>
          <a:prstGeom prst="rect">
            <a:avLst/>
          </a:prstGeom>
        </p:spPr>
      </p:pic>
    </p:spTree>
    <p:extLst>
      <p:ext uri="{BB962C8B-B14F-4D97-AF65-F5344CB8AC3E}">
        <p14:creationId xmlns:p14="http://schemas.microsoft.com/office/powerpoint/2010/main" val="3523812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3ADDE3-818D-EF0C-FE43-02B2CF0DCC56}"/>
              </a:ext>
            </a:extLst>
          </p:cNvPr>
          <p:cNvPicPr>
            <a:picLocks noChangeAspect="1"/>
          </p:cNvPicPr>
          <p:nvPr/>
        </p:nvPicPr>
        <p:blipFill>
          <a:blip r:embed="rId3"/>
          <a:stretch>
            <a:fillRect/>
          </a:stretch>
        </p:blipFill>
        <p:spPr>
          <a:xfrm>
            <a:off x="412724" y="1780850"/>
            <a:ext cx="11366552" cy="329630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613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00D572-2AB6-02FD-D7E0-55E4C36A8ABA}"/>
              </a:ext>
            </a:extLst>
          </p:cNvPr>
          <p:cNvPicPr>
            <a:picLocks noChangeAspect="1"/>
          </p:cNvPicPr>
          <p:nvPr/>
        </p:nvPicPr>
        <p:blipFill>
          <a:blip r:embed="rId3"/>
          <a:stretch>
            <a:fillRect/>
          </a:stretch>
        </p:blipFill>
        <p:spPr>
          <a:xfrm>
            <a:off x="629716" y="-4540"/>
            <a:ext cx="10932568" cy="6862540"/>
          </a:xfrm>
          <a:prstGeom prst="rect">
            <a:avLst/>
          </a:prstGeom>
        </p:spPr>
      </p:pic>
    </p:spTree>
    <p:extLst>
      <p:ext uri="{BB962C8B-B14F-4D97-AF65-F5344CB8AC3E}">
        <p14:creationId xmlns:p14="http://schemas.microsoft.com/office/powerpoint/2010/main" val="1236433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10;&#10;Description automatically generated with medium confidence">
            <a:extLst>
              <a:ext uri="{FF2B5EF4-FFF2-40B4-BE49-F238E27FC236}">
                <a16:creationId xmlns:a16="http://schemas.microsoft.com/office/drawing/2014/main" id="{54FA8EEC-C451-AE26-9F83-CB95A84A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750" y="0"/>
            <a:ext cx="6794500" cy="6858000"/>
          </a:xfrm>
          <a:prstGeom prst="rect">
            <a:avLst/>
          </a:prstGeom>
        </p:spPr>
      </p:pic>
    </p:spTree>
    <p:extLst>
      <p:ext uri="{BB962C8B-B14F-4D97-AF65-F5344CB8AC3E}">
        <p14:creationId xmlns:p14="http://schemas.microsoft.com/office/powerpoint/2010/main" val="3949590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60298A-9310-0F2F-8F90-D64B1CFF2C78}"/>
              </a:ext>
            </a:extLst>
          </p:cNvPr>
          <p:cNvSpPr txBox="1"/>
          <p:nvPr/>
        </p:nvSpPr>
        <p:spPr>
          <a:xfrm>
            <a:off x="1285241" y="1008993"/>
            <a:ext cx="9231410" cy="35420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1500" kern="1200">
                <a:solidFill>
                  <a:schemeClr val="tx1"/>
                </a:solidFill>
                <a:latin typeface="+mj-lt"/>
                <a:ea typeface="+mj-ea"/>
                <a:cs typeface="+mj-cs"/>
              </a:rPr>
              <a:t>Next Step</a:t>
            </a:r>
          </a:p>
        </p:txBody>
      </p:sp>
    </p:spTree>
    <p:extLst>
      <p:ext uri="{BB962C8B-B14F-4D97-AF65-F5344CB8AC3E}">
        <p14:creationId xmlns:p14="http://schemas.microsoft.com/office/powerpoint/2010/main" val="2061502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42EED-05FC-D6F2-D6FB-EF55AAA1B9C5}"/>
              </a:ext>
            </a:extLst>
          </p:cNvPr>
          <p:cNvPicPr>
            <a:picLocks noChangeAspect="1"/>
          </p:cNvPicPr>
          <p:nvPr/>
        </p:nvPicPr>
        <p:blipFill>
          <a:blip r:embed="rId3"/>
          <a:stretch>
            <a:fillRect/>
          </a:stretch>
        </p:blipFill>
        <p:spPr>
          <a:xfrm>
            <a:off x="736111" y="62345"/>
            <a:ext cx="10719777" cy="6795655"/>
          </a:xfrm>
          <a:prstGeom prst="rect">
            <a:avLst/>
          </a:prstGeom>
        </p:spPr>
      </p:pic>
    </p:spTree>
    <p:extLst>
      <p:ext uri="{BB962C8B-B14F-4D97-AF65-F5344CB8AC3E}">
        <p14:creationId xmlns:p14="http://schemas.microsoft.com/office/powerpoint/2010/main" val="1693791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7BE8D4D9-79E1-5251-A612-E54BA90CC198}"/>
              </a:ext>
            </a:extLst>
          </p:cNvPr>
          <p:cNvPicPr>
            <a:picLocks noChangeAspect="1"/>
          </p:cNvPicPr>
          <p:nvPr/>
        </p:nvPicPr>
        <p:blipFill>
          <a:blip r:embed="rId3"/>
          <a:stretch>
            <a:fillRect/>
          </a:stretch>
        </p:blipFill>
        <p:spPr>
          <a:xfrm>
            <a:off x="447661" y="0"/>
            <a:ext cx="11296678" cy="6858000"/>
          </a:xfrm>
          <a:prstGeom prst="rect">
            <a:avLst/>
          </a:prstGeom>
        </p:spPr>
      </p:pic>
      <p:pic>
        <p:nvPicPr>
          <p:cNvPr id="3" name="Picture 2">
            <a:extLst>
              <a:ext uri="{FF2B5EF4-FFF2-40B4-BE49-F238E27FC236}">
                <a16:creationId xmlns:a16="http://schemas.microsoft.com/office/drawing/2014/main" id="{1DA7E160-7E28-FC1E-FD84-EBFDDD8C2829}"/>
              </a:ext>
            </a:extLst>
          </p:cNvPr>
          <p:cNvPicPr>
            <a:picLocks noChangeAspect="1"/>
          </p:cNvPicPr>
          <p:nvPr/>
        </p:nvPicPr>
        <p:blipFill>
          <a:blip r:embed="rId4"/>
          <a:stretch>
            <a:fillRect/>
          </a:stretch>
        </p:blipFill>
        <p:spPr>
          <a:xfrm>
            <a:off x="222012" y="2643142"/>
            <a:ext cx="12077144" cy="1196195"/>
          </a:xfrm>
          <a:prstGeom prst="rect">
            <a:avLst/>
          </a:prstGeom>
        </p:spPr>
      </p:pic>
      <p:pic>
        <p:nvPicPr>
          <p:cNvPr id="2" name="Picture 4">
            <a:extLst>
              <a:ext uri="{FF2B5EF4-FFF2-40B4-BE49-F238E27FC236}">
                <a16:creationId xmlns:a16="http://schemas.microsoft.com/office/drawing/2014/main" id="{718FB82B-5219-A74D-58CC-73C51A44A85C}"/>
              </a:ext>
            </a:extLst>
          </p:cNvPr>
          <p:cNvPicPr>
            <a:picLocks noChangeAspect="1"/>
          </p:cNvPicPr>
          <p:nvPr/>
        </p:nvPicPr>
        <p:blipFill>
          <a:blip r:embed="rId5"/>
          <a:stretch>
            <a:fillRect/>
          </a:stretch>
        </p:blipFill>
        <p:spPr>
          <a:xfrm>
            <a:off x="333216" y="3332985"/>
            <a:ext cx="11590147" cy="1199419"/>
          </a:xfrm>
          <a:prstGeom prst="rect">
            <a:avLst/>
          </a:prstGeom>
        </p:spPr>
      </p:pic>
    </p:spTree>
    <p:extLst>
      <p:ext uri="{BB962C8B-B14F-4D97-AF65-F5344CB8AC3E}">
        <p14:creationId xmlns:p14="http://schemas.microsoft.com/office/powerpoint/2010/main" val="4182001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42AC8B-F7F8-45CC-BFF5-27E8A564B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ight Triangle 19">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60298A-9310-0F2F-8F90-D64B1CFF2C78}"/>
              </a:ext>
            </a:extLst>
          </p:cNvPr>
          <p:cNvSpPr txBox="1"/>
          <p:nvPr/>
        </p:nvSpPr>
        <p:spPr>
          <a:xfrm>
            <a:off x="965200" y="1383527"/>
            <a:ext cx="6117158" cy="417516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9600" kern="1200">
                <a:solidFill>
                  <a:schemeClr val="tx1"/>
                </a:solidFill>
                <a:latin typeface="+mj-lt"/>
                <a:ea typeface="+mj-ea"/>
                <a:cs typeface="+mj-cs"/>
              </a:rPr>
              <a:t>Pause</a:t>
            </a:r>
          </a:p>
        </p:txBody>
      </p:sp>
    </p:spTree>
    <p:extLst>
      <p:ext uri="{BB962C8B-B14F-4D97-AF65-F5344CB8AC3E}">
        <p14:creationId xmlns:p14="http://schemas.microsoft.com/office/powerpoint/2010/main" val="401695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10E28-A52F-49D1-89B6-73B3BFA749A2}"/>
              </a:ext>
            </a:extLst>
          </p:cNvPr>
          <p:cNvSpPr>
            <a:spLocks noGrp="1"/>
          </p:cNvSpPr>
          <p:nvPr>
            <p:ph type="title"/>
          </p:nvPr>
        </p:nvSpPr>
        <p:spPr>
          <a:xfrm>
            <a:off x="686834" y="1153572"/>
            <a:ext cx="3200400" cy="4461163"/>
          </a:xfrm>
        </p:spPr>
        <p:txBody>
          <a:bodyPr>
            <a:normAutofit/>
          </a:bodyPr>
          <a:lstStyle/>
          <a:p>
            <a:br>
              <a:rPr lang="en-US" b="0" i="0" u="none" strike="noStrike" baseline="0">
                <a:solidFill>
                  <a:srgbClr val="FFFFFF"/>
                </a:solidFill>
                <a:latin typeface="Segoe UI" panose="020B0502040204020203" pitchFamily="34" charset="0"/>
              </a:rPr>
            </a:br>
            <a:r>
              <a:rPr lang="en-US" b="1" i="0" u="none" strike="noStrike" baseline="0">
                <a:solidFill>
                  <a:srgbClr val="FFFFFF"/>
                </a:solidFill>
                <a:latin typeface="Segoe UI" panose="020B0502040204020203" pitchFamily="34" charset="0"/>
              </a:rPr>
              <a:t>Mitigating Potential Bias</a:t>
            </a:r>
            <a:endParaRPr lang="en-US">
              <a:solidFill>
                <a:srgbClr val="FFFFFF"/>
              </a:solidFill>
            </a:endParaRPr>
          </a:p>
        </p:txBody>
      </p:sp>
      <p:sp>
        <p:nvSpPr>
          <p:cNvPr id="19"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5819715F-6811-4451-AD4D-9754DA541586}"/>
              </a:ext>
            </a:extLst>
          </p:cNvPr>
          <p:cNvSpPr>
            <a:spLocks noGrp="1"/>
          </p:cNvSpPr>
          <p:nvPr>
            <p:ph idx="1"/>
          </p:nvPr>
        </p:nvSpPr>
        <p:spPr>
          <a:xfrm>
            <a:off x="4447308" y="591344"/>
            <a:ext cx="6906491" cy="5585619"/>
          </a:xfrm>
        </p:spPr>
        <p:txBody>
          <a:bodyPr anchor="ctr">
            <a:normAutofit/>
          </a:bodyPr>
          <a:lstStyle/>
          <a:p>
            <a:endParaRPr lang="en-US" sz="2400" b="0" i="0" u="none" strike="noStrike" baseline="0">
              <a:latin typeface="Calibri" panose="020F0502020204030204" pitchFamily="34" charset="0"/>
            </a:endParaRPr>
          </a:p>
          <a:p>
            <a:pPr marR="0"/>
            <a:r>
              <a:rPr lang="en-US" sz="2400" b="0" i="0" u="none" strike="noStrike" baseline="0">
                <a:latin typeface="Calibri" panose="020F0502020204030204" pitchFamily="34" charset="0"/>
              </a:rPr>
              <a:t>Conflicts of Interest were discussed and addressed for all members of the planning committee. </a:t>
            </a:r>
          </a:p>
          <a:p>
            <a:pPr marR="0"/>
            <a:endParaRPr lang="en-US" sz="2400">
              <a:latin typeface="Calibri" panose="020F0502020204030204" pitchFamily="34" charset="0"/>
            </a:endParaRPr>
          </a:p>
          <a:p>
            <a:r>
              <a:rPr lang="en-US" sz="2400" b="0" i="0" u="none" strike="noStrike" baseline="0">
                <a:latin typeface="Calibri"/>
                <a:cs typeface="Calibri"/>
              </a:rPr>
              <a:t>All potential conflicts of interest for speakers </a:t>
            </a:r>
            <a:r>
              <a:rPr lang="en-US" sz="2400">
                <a:latin typeface="Calibri"/>
                <a:cs typeface="Calibri"/>
              </a:rPr>
              <a:t>are </a:t>
            </a:r>
            <a:r>
              <a:rPr lang="en-US" sz="2400" b="0" i="0" u="none" strike="noStrike" baseline="0">
                <a:latin typeface="Calibri"/>
                <a:cs typeface="Calibri"/>
              </a:rPr>
              <a:t>discussed by the scientific planning committee and appropriately mitigated.</a:t>
            </a:r>
            <a:r>
              <a:rPr lang="en-US" sz="2400">
                <a:latin typeface="Calibri"/>
                <a:cs typeface="Calibri"/>
              </a:rPr>
              <a:t> </a:t>
            </a:r>
            <a:endParaRPr lang="en-US" sz="2400" b="0" i="0" u="none" strike="noStrike" baseline="0">
              <a:latin typeface="Calibri" panose="020F0502020204030204" pitchFamily="34" charset="0"/>
              <a:cs typeface="Calibri"/>
            </a:endParaRPr>
          </a:p>
          <a:p>
            <a:pPr marR="0"/>
            <a:endParaRPr lang="en-US" sz="2400" b="0" i="0" u="none" strike="noStrike" baseline="0">
              <a:latin typeface="Calibri" panose="020F0502020204030204" pitchFamily="34" charset="0"/>
            </a:endParaRPr>
          </a:p>
          <a:p>
            <a:pPr marR="0"/>
            <a:r>
              <a:rPr lang="en-US" sz="2400" b="0" i="0" u="none" strike="noStrike" baseline="0">
                <a:latin typeface="Calibri" panose="020F0502020204030204" pitchFamily="34" charset="0"/>
              </a:rPr>
              <a:t>All incidents of bias (both intentional and unintentional) will be brought to the planning committee with the potential of the speaker being removed from future sessions should it be deemed necessary.</a:t>
            </a:r>
          </a:p>
        </p:txBody>
      </p:sp>
    </p:spTree>
    <p:extLst>
      <p:ext uri="{BB962C8B-B14F-4D97-AF65-F5344CB8AC3E}">
        <p14:creationId xmlns:p14="http://schemas.microsoft.com/office/powerpoint/2010/main" val="234042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DAB233-396A-E642-927E-CFAB087F2E2F}"/>
              </a:ext>
            </a:extLst>
          </p:cNvPr>
          <p:cNvPicPr>
            <a:picLocks noChangeAspect="1"/>
          </p:cNvPicPr>
          <p:nvPr/>
        </p:nvPicPr>
        <p:blipFill>
          <a:blip r:embed="rId3"/>
          <a:stretch>
            <a:fillRect/>
          </a:stretch>
        </p:blipFill>
        <p:spPr>
          <a:xfrm>
            <a:off x="812071" y="140809"/>
            <a:ext cx="5245191" cy="6682355"/>
          </a:xfrm>
          <a:prstGeom prst="rect">
            <a:avLst/>
          </a:prstGeom>
        </p:spPr>
      </p:pic>
      <p:pic>
        <p:nvPicPr>
          <p:cNvPr id="7" name="Picture 6">
            <a:extLst>
              <a:ext uri="{FF2B5EF4-FFF2-40B4-BE49-F238E27FC236}">
                <a16:creationId xmlns:a16="http://schemas.microsoft.com/office/drawing/2014/main" id="{E0E6A1AC-48C6-1926-D7D9-727322DE4B54}"/>
              </a:ext>
            </a:extLst>
          </p:cNvPr>
          <p:cNvPicPr>
            <a:picLocks noChangeAspect="1"/>
          </p:cNvPicPr>
          <p:nvPr/>
        </p:nvPicPr>
        <p:blipFill rotWithShape="1">
          <a:blip r:embed="rId4"/>
          <a:srcRect b="2641"/>
          <a:stretch/>
        </p:blipFill>
        <p:spPr>
          <a:xfrm>
            <a:off x="6391368" y="140809"/>
            <a:ext cx="5079271" cy="6682355"/>
          </a:xfrm>
          <a:prstGeom prst="rect">
            <a:avLst/>
          </a:prstGeom>
        </p:spPr>
      </p:pic>
    </p:spTree>
    <p:extLst>
      <p:ext uri="{BB962C8B-B14F-4D97-AF65-F5344CB8AC3E}">
        <p14:creationId xmlns:p14="http://schemas.microsoft.com/office/powerpoint/2010/main" val="1215302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3E515A28-CA1C-0C00-5566-C1AE939E0F7B}"/>
              </a:ext>
            </a:extLst>
          </p:cNvPr>
          <p:cNvPicPr>
            <a:picLocks noChangeAspect="1"/>
          </p:cNvPicPr>
          <p:nvPr/>
        </p:nvPicPr>
        <p:blipFill>
          <a:blip r:embed="rId3"/>
          <a:stretch>
            <a:fillRect/>
          </a:stretch>
        </p:blipFill>
        <p:spPr>
          <a:xfrm>
            <a:off x="607897" y="-4497"/>
            <a:ext cx="10976205" cy="6862497"/>
          </a:xfrm>
          <a:prstGeom prst="rect">
            <a:avLst/>
          </a:prstGeom>
        </p:spPr>
      </p:pic>
    </p:spTree>
    <p:extLst>
      <p:ext uri="{BB962C8B-B14F-4D97-AF65-F5344CB8AC3E}">
        <p14:creationId xmlns:p14="http://schemas.microsoft.com/office/powerpoint/2010/main" val="518588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11D10-2F4B-45D4-B8D6-3FF159E118DE}"/>
              </a:ext>
            </a:extLst>
          </p:cNvPr>
          <p:cNvSpPr/>
          <p:nvPr/>
        </p:nvSpPr>
        <p:spPr>
          <a:xfrm>
            <a:off x="130710" y="320634"/>
            <a:ext cx="11875243" cy="6234545"/>
          </a:xfrm>
          <a:prstGeom prst="rect">
            <a:avLst/>
          </a:prstGeom>
          <a:solidFill>
            <a:schemeClr val="accent1">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B9EA036-5828-48D8-B836-75103244B594}"/>
              </a:ext>
            </a:extLst>
          </p:cNvPr>
          <p:cNvSpPr/>
          <p:nvPr/>
        </p:nvSpPr>
        <p:spPr>
          <a:xfrm>
            <a:off x="1083666" y="1291943"/>
            <a:ext cx="4001984"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Step 5: PLP Goal Reflection</a:t>
            </a:r>
          </a:p>
          <a:p>
            <a:pPr algn="ctr"/>
            <a:r>
              <a:rPr lang="en-US" sz="2000"/>
              <a:t>(after goals/timeframe completed)</a:t>
            </a:r>
          </a:p>
        </p:txBody>
      </p:sp>
      <p:sp>
        <p:nvSpPr>
          <p:cNvPr id="6" name="Rectangle 5">
            <a:extLst>
              <a:ext uri="{FF2B5EF4-FFF2-40B4-BE49-F238E27FC236}">
                <a16:creationId xmlns:a16="http://schemas.microsoft.com/office/drawing/2014/main" id="{C3E0A7BD-3EE2-42F8-8F2A-F64EBBB87A48}"/>
              </a:ext>
            </a:extLst>
          </p:cNvPr>
          <p:cNvSpPr/>
          <p:nvPr/>
        </p:nvSpPr>
        <p:spPr>
          <a:xfrm>
            <a:off x="7101915" y="1261752"/>
            <a:ext cx="4001984" cy="8560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PLP Post Reflection </a:t>
            </a:r>
          </a:p>
          <a:p>
            <a:pPr algn="ctr"/>
            <a:r>
              <a:rPr lang="en-US" sz="2000"/>
              <a:t>(6 weeks later)</a:t>
            </a:r>
          </a:p>
        </p:txBody>
      </p:sp>
      <p:cxnSp>
        <p:nvCxnSpPr>
          <p:cNvPr id="10" name="Straight Connector 9">
            <a:extLst>
              <a:ext uri="{FF2B5EF4-FFF2-40B4-BE49-F238E27FC236}">
                <a16:creationId xmlns:a16="http://schemas.microsoft.com/office/drawing/2014/main" id="{87537A9F-A2CE-4F90-AB27-15F930008428}"/>
              </a:ext>
            </a:extLst>
          </p:cNvPr>
          <p:cNvCxnSpPr>
            <a:cxnSpLocks/>
            <a:stCxn id="5" idx="0"/>
            <a:endCxn id="5" idx="2"/>
          </p:cNvCxnSpPr>
          <p:nvPr/>
        </p:nvCxnSpPr>
        <p:spPr>
          <a:xfrm>
            <a:off x="6068332" y="320634"/>
            <a:ext cx="0" cy="6234545"/>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188A17D-11B7-32BF-FBA1-2E57F3B8A45E}"/>
              </a:ext>
            </a:extLst>
          </p:cNvPr>
          <p:cNvPicPr>
            <a:picLocks noChangeAspect="1"/>
          </p:cNvPicPr>
          <p:nvPr/>
        </p:nvPicPr>
        <p:blipFill>
          <a:blip r:embed="rId3"/>
          <a:stretch>
            <a:fillRect/>
          </a:stretch>
        </p:blipFill>
        <p:spPr>
          <a:xfrm>
            <a:off x="549750" y="2609680"/>
            <a:ext cx="5069816" cy="3288290"/>
          </a:xfrm>
          <a:prstGeom prst="rect">
            <a:avLst/>
          </a:prstGeom>
        </p:spPr>
      </p:pic>
      <p:pic>
        <p:nvPicPr>
          <p:cNvPr id="14" name="Picture 13">
            <a:extLst>
              <a:ext uri="{FF2B5EF4-FFF2-40B4-BE49-F238E27FC236}">
                <a16:creationId xmlns:a16="http://schemas.microsoft.com/office/drawing/2014/main" id="{A460B63E-300B-B0D8-578C-FF818510D973}"/>
              </a:ext>
            </a:extLst>
          </p:cNvPr>
          <p:cNvPicPr>
            <a:picLocks noChangeAspect="1"/>
          </p:cNvPicPr>
          <p:nvPr/>
        </p:nvPicPr>
        <p:blipFill>
          <a:blip r:embed="rId4"/>
          <a:stretch>
            <a:fillRect/>
          </a:stretch>
        </p:blipFill>
        <p:spPr>
          <a:xfrm>
            <a:off x="6418223" y="2609680"/>
            <a:ext cx="5393170" cy="3288290"/>
          </a:xfrm>
          <a:prstGeom prst="rect">
            <a:avLst/>
          </a:prstGeom>
        </p:spPr>
      </p:pic>
    </p:spTree>
    <p:extLst>
      <p:ext uri="{BB962C8B-B14F-4D97-AF65-F5344CB8AC3E}">
        <p14:creationId xmlns:p14="http://schemas.microsoft.com/office/powerpoint/2010/main" val="370836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Freeform: Shape 4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62653B5D-C8D1-1691-F647-A842788F374D}"/>
              </a:ext>
            </a:extLst>
          </p:cNvPr>
          <p:cNvPicPr>
            <a:picLocks noChangeAspect="1"/>
          </p:cNvPicPr>
          <p:nvPr/>
        </p:nvPicPr>
        <p:blipFill rotWithShape="1">
          <a:blip r:embed="rId3"/>
          <a:srcRect t="1164"/>
          <a:stretch/>
        </p:blipFill>
        <p:spPr>
          <a:xfrm>
            <a:off x="3202187" y="231785"/>
            <a:ext cx="8013426" cy="5053929"/>
          </a:xfrm>
          <a:prstGeom prst="rect">
            <a:avLst/>
          </a:prstGeom>
        </p:spPr>
      </p:pic>
      <p:sp>
        <p:nvSpPr>
          <p:cNvPr id="2" name="Title 1">
            <a:extLst>
              <a:ext uri="{FF2B5EF4-FFF2-40B4-BE49-F238E27FC236}">
                <a16:creationId xmlns:a16="http://schemas.microsoft.com/office/drawing/2014/main" id="{D2EFE547-EDC0-4555-A6A2-AB98EC723A09}"/>
              </a:ext>
            </a:extLst>
          </p:cNvPr>
          <p:cNvSpPr>
            <a:spLocks noGrp="1"/>
          </p:cNvSpPr>
          <p:nvPr>
            <p:ph type="title"/>
          </p:nvPr>
        </p:nvSpPr>
        <p:spPr>
          <a:xfrm>
            <a:off x="838200" y="5529884"/>
            <a:ext cx="7719381" cy="1096331"/>
          </a:xfrm>
        </p:spPr>
        <p:txBody>
          <a:bodyPr vert="horz" lIns="91440" tIns="45720" rIns="91440" bIns="45720" rtlCol="0">
            <a:normAutofit/>
          </a:bodyPr>
          <a:lstStyle/>
          <a:p>
            <a:r>
              <a:rPr lang="en-US" b="1" kern="1200">
                <a:latin typeface="+mj-lt"/>
                <a:ea typeface="+mj-ea"/>
                <a:cs typeface="+mj-cs"/>
              </a:rPr>
              <a:t>Direct </a:t>
            </a:r>
            <a:r>
              <a:rPr lang="en-US" b="1"/>
              <a:t>C</a:t>
            </a:r>
            <a:r>
              <a:rPr lang="en-US" b="1" kern="1200">
                <a:latin typeface="+mj-lt"/>
                <a:ea typeface="+mj-ea"/>
                <a:cs typeface="+mj-cs"/>
              </a:rPr>
              <a:t>redit </a:t>
            </a:r>
            <a:r>
              <a:rPr lang="en-US" b="1"/>
              <a:t>E</a:t>
            </a:r>
            <a:r>
              <a:rPr lang="en-US" b="1" kern="1200">
                <a:latin typeface="+mj-lt"/>
                <a:ea typeface="+mj-ea"/>
                <a:cs typeface="+mj-cs"/>
              </a:rPr>
              <a:t>ntry</a:t>
            </a:r>
          </a:p>
        </p:txBody>
      </p:sp>
      <p:pic>
        <p:nvPicPr>
          <p:cNvPr id="10" name="Picture 9">
            <a:extLst>
              <a:ext uri="{FF2B5EF4-FFF2-40B4-BE49-F238E27FC236}">
                <a16:creationId xmlns:a16="http://schemas.microsoft.com/office/drawing/2014/main" id="{ED42B5EC-1498-D2E7-B408-2D855C9E813D}"/>
              </a:ext>
            </a:extLst>
          </p:cNvPr>
          <p:cNvPicPr>
            <a:picLocks noChangeAspect="1"/>
          </p:cNvPicPr>
          <p:nvPr/>
        </p:nvPicPr>
        <p:blipFill>
          <a:blip r:embed="rId4"/>
          <a:stretch>
            <a:fillRect/>
          </a:stretch>
        </p:blipFill>
        <p:spPr>
          <a:xfrm>
            <a:off x="671695" y="2215752"/>
            <a:ext cx="1721892" cy="1707662"/>
          </a:xfrm>
          <a:prstGeom prst="rect">
            <a:avLst/>
          </a:prstGeom>
        </p:spPr>
      </p:pic>
    </p:spTree>
    <p:extLst>
      <p:ext uri="{BB962C8B-B14F-4D97-AF65-F5344CB8AC3E}">
        <p14:creationId xmlns:p14="http://schemas.microsoft.com/office/powerpoint/2010/main" val="487157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B79028B-48B3-6210-9C73-BD207FCAED97}"/>
              </a:ext>
            </a:extLst>
          </p:cNvPr>
          <p:cNvSpPr>
            <a:spLocks noGrp="1"/>
          </p:cNvSpPr>
          <p:nvPr>
            <p:ph type="title"/>
          </p:nvPr>
        </p:nvSpPr>
        <p:spPr>
          <a:xfrm>
            <a:off x="838200" y="365125"/>
            <a:ext cx="5393361" cy="1325563"/>
          </a:xfrm>
        </p:spPr>
        <p:txBody>
          <a:bodyPr>
            <a:normAutofit/>
          </a:bodyPr>
          <a:lstStyle/>
          <a:p>
            <a:r>
              <a:rPr lang="en-US" sz="4800" b="1"/>
              <a:t>Discussion:</a:t>
            </a:r>
            <a:endParaRPr lang="en-CA" sz="4800" b="1"/>
          </a:p>
        </p:txBody>
      </p:sp>
      <p:sp>
        <p:nvSpPr>
          <p:cNvPr id="21" name="Freeform: Shape 2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989804-8D0A-04F7-2CF9-6A4A4C574BD2}"/>
              </a:ext>
            </a:extLst>
          </p:cNvPr>
          <p:cNvSpPr>
            <a:spLocks noGrp="1"/>
          </p:cNvSpPr>
          <p:nvPr>
            <p:ph idx="1"/>
          </p:nvPr>
        </p:nvSpPr>
        <p:spPr>
          <a:xfrm>
            <a:off x="838200" y="1825625"/>
            <a:ext cx="5393361" cy="4351338"/>
          </a:xfrm>
        </p:spPr>
        <p:txBody>
          <a:bodyPr>
            <a:normAutofit/>
          </a:bodyPr>
          <a:lstStyle/>
          <a:p>
            <a:pPr marL="0" indent="0">
              <a:buNone/>
            </a:pPr>
            <a:r>
              <a:rPr lang="en-US" sz="3600">
                <a:effectLst/>
                <a:latin typeface="Calibri" panose="020F0502020204030204" pitchFamily="34" charset="0"/>
                <a:ea typeface="Calibri" panose="020F0502020204030204" pitchFamily="34" charset="0"/>
                <a:cs typeface="Times New Roman" panose="02020603050405020304" pitchFamily="18" charset="0"/>
              </a:rPr>
              <a:t>Now that you have had a chance to learn about the PLP, how might you use this tool in your practice? </a:t>
            </a:r>
          </a:p>
          <a:p>
            <a:pPr marL="0" indent="0">
              <a:buNone/>
            </a:pPr>
            <a:r>
              <a:rPr lang="en-US" sz="3600">
                <a:latin typeface="Calibri" panose="020F0502020204030204" pitchFamily="34" charset="0"/>
                <a:ea typeface="Calibri" panose="020F0502020204030204" pitchFamily="34" charset="0"/>
                <a:cs typeface="Times New Roman" panose="02020603050405020304" pitchFamily="18" charset="0"/>
              </a:rPr>
              <a:t>E</a:t>
            </a:r>
            <a:r>
              <a:rPr lang="en-US" sz="3600">
                <a:effectLst/>
                <a:latin typeface="Calibri" panose="020F0502020204030204" pitchFamily="34" charset="0"/>
                <a:ea typeface="Calibri" panose="020F0502020204030204" pitchFamily="34" charset="0"/>
                <a:cs typeface="Times New Roman" panose="02020603050405020304" pitchFamily="18" charset="0"/>
              </a:rPr>
              <a:t>.g., research, clinical improvement, CPD credits </a:t>
            </a:r>
            <a:endParaRPr lang="en-CA" sz="3600"/>
          </a:p>
        </p:txBody>
      </p:sp>
      <p:sp>
        <p:nvSpPr>
          <p:cNvPr id="23" name="Oval 2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Saw blade">
            <a:extLst>
              <a:ext uri="{FF2B5EF4-FFF2-40B4-BE49-F238E27FC236}">
                <a16:creationId xmlns:a16="http://schemas.microsoft.com/office/drawing/2014/main" id="{0591A00A-9033-6FB9-9DA1-0C496FE259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5" name="Freeform: Shape 2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62484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Oval 3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rc 3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209B38-E7EC-5B1A-7303-02D0365557E9}"/>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Please complete your session evaluation </a:t>
            </a:r>
          </a:p>
        </p:txBody>
      </p:sp>
    </p:spTree>
    <p:extLst>
      <p:ext uri="{BB962C8B-B14F-4D97-AF65-F5344CB8AC3E}">
        <p14:creationId xmlns:p14="http://schemas.microsoft.com/office/powerpoint/2010/main" val="2750837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BF2CB6-01A2-0048-8EC5-63186C8C238F}"/>
              </a:ext>
            </a:extLst>
          </p:cNvPr>
          <p:cNvSpPr>
            <a:spLocks noGrp="1"/>
          </p:cNvSpPr>
          <p:nvPr>
            <p:ph idx="1"/>
          </p:nvPr>
        </p:nvSpPr>
        <p:spPr/>
        <p:txBody>
          <a:bodyPr/>
          <a:lstStyle/>
          <a:p>
            <a:endParaRPr lang="en-CA"/>
          </a:p>
        </p:txBody>
      </p:sp>
      <p:pic>
        <p:nvPicPr>
          <p:cNvPr id="6" name="Picture 5">
            <a:extLst>
              <a:ext uri="{FF2B5EF4-FFF2-40B4-BE49-F238E27FC236}">
                <a16:creationId xmlns:a16="http://schemas.microsoft.com/office/drawing/2014/main" id="{5A271319-5773-ADC5-6C4C-139D4177C663}"/>
              </a:ext>
            </a:extLst>
          </p:cNvPr>
          <p:cNvPicPr>
            <a:picLocks noChangeAspect="1"/>
          </p:cNvPicPr>
          <p:nvPr/>
        </p:nvPicPr>
        <p:blipFill>
          <a:blip r:embed="rId3"/>
          <a:stretch>
            <a:fillRect/>
          </a:stretch>
        </p:blipFill>
        <p:spPr>
          <a:xfrm>
            <a:off x="533624" y="306379"/>
            <a:ext cx="11124752" cy="6245242"/>
          </a:xfrm>
          <a:prstGeom prst="rect">
            <a:avLst/>
          </a:prstGeom>
        </p:spPr>
      </p:pic>
    </p:spTree>
    <p:extLst>
      <p:ext uri="{BB962C8B-B14F-4D97-AF65-F5344CB8AC3E}">
        <p14:creationId xmlns:p14="http://schemas.microsoft.com/office/powerpoint/2010/main" val="377926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F593139-982E-4AA9-9B29-39615527147D}"/>
              </a:ext>
            </a:extLst>
          </p:cNvPr>
          <p:cNvSpPr>
            <a:spLocks noGrp="1"/>
          </p:cNvSpPr>
          <p:nvPr>
            <p:ph type="title"/>
          </p:nvPr>
        </p:nvSpPr>
        <p:spPr>
          <a:xfrm>
            <a:off x="831273" y="502021"/>
            <a:ext cx="6478385" cy="1113023"/>
          </a:xfrm>
        </p:spPr>
        <p:txBody>
          <a:bodyPr anchor="b">
            <a:normAutofit/>
          </a:bodyPr>
          <a:lstStyle/>
          <a:p>
            <a:r>
              <a:rPr lang="en-CA" noProof="0"/>
              <a:t>Learning Objectives</a:t>
            </a:r>
            <a:endParaRPr lang="en-US"/>
          </a:p>
        </p:txBody>
      </p:sp>
      <p:sp>
        <p:nvSpPr>
          <p:cNvPr id="6" name="Content Placeholder 5">
            <a:extLst>
              <a:ext uri="{FF2B5EF4-FFF2-40B4-BE49-F238E27FC236}">
                <a16:creationId xmlns:a16="http://schemas.microsoft.com/office/drawing/2014/main" id="{2A35C296-B785-4E96-B573-B093303C8C39}"/>
              </a:ext>
            </a:extLst>
          </p:cNvPr>
          <p:cNvSpPr>
            <a:spLocks noGrp="1"/>
          </p:cNvSpPr>
          <p:nvPr>
            <p:ph idx="1"/>
          </p:nvPr>
        </p:nvSpPr>
        <p:spPr>
          <a:xfrm>
            <a:off x="831273" y="1888178"/>
            <a:ext cx="6941127" cy="3683282"/>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400"/>
              <a:t>At the end of the presentation, you will be able to:</a:t>
            </a:r>
          </a:p>
          <a:p>
            <a:pPr marL="457200" indent="-457200" rtl="0" fontAlgn="base">
              <a:buFont typeface="+mj-lt"/>
              <a:buAutoNum type="arabicPeriod"/>
            </a:pPr>
            <a:r>
              <a:rPr lang="en-US" sz="2400"/>
              <a:t>Describe the benefits of using a PLP for practice improvement  </a:t>
            </a:r>
          </a:p>
          <a:p>
            <a:pPr marL="457200" indent="-457200" rtl="0" fontAlgn="base">
              <a:buFont typeface="+mj-lt"/>
              <a:buAutoNum type="arabicPeriod"/>
            </a:pPr>
            <a:r>
              <a:rPr lang="en-US" sz="2400"/>
              <a:t>Describe how self-directed reflection can help identify practice gaps  </a:t>
            </a:r>
          </a:p>
          <a:p>
            <a:pPr marL="457200" indent="-457200" rtl="0" fontAlgn="base">
              <a:buFont typeface="+mj-lt"/>
              <a:buAutoNum type="arabicPeriod"/>
            </a:pPr>
            <a:r>
              <a:rPr lang="en-US" sz="2400"/>
              <a:t>List the 5 reflective steps in a PLP  </a:t>
            </a:r>
          </a:p>
          <a:p>
            <a:pPr marL="457200" indent="-457200" rtl="0" fontAlgn="base">
              <a:buFont typeface="+mj-lt"/>
              <a:buAutoNum type="arabicPeriod"/>
            </a:pPr>
            <a:r>
              <a:rPr lang="en-US" sz="2400"/>
              <a:t>Effectively write a SMART goal  </a:t>
            </a:r>
          </a:p>
          <a:p>
            <a:pPr marL="457200" indent="-457200" rtl="0" fontAlgn="base">
              <a:buFont typeface="+mj-lt"/>
              <a:buAutoNum type="arabicPeriod"/>
            </a:pPr>
            <a:r>
              <a:rPr lang="en-US" sz="2400"/>
              <a:t>Apply PLP steps to your next CPD plan  </a:t>
            </a:r>
          </a:p>
        </p:txBody>
      </p:sp>
      <p:pic>
        <p:nvPicPr>
          <p:cNvPr id="12" name="Picture 11" descr="Books stacked on a wooden table">
            <a:extLst>
              <a:ext uri="{FF2B5EF4-FFF2-40B4-BE49-F238E27FC236}">
                <a16:creationId xmlns:a16="http://schemas.microsoft.com/office/drawing/2014/main" id="{AE589990-A2D1-4317-A844-9C017738F1DB}"/>
              </a:ext>
            </a:extLst>
          </p:cNvPr>
          <p:cNvPicPr>
            <a:picLocks noChangeAspect="1"/>
          </p:cNvPicPr>
          <p:nvPr/>
        </p:nvPicPr>
        <p:blipFill rotWithShape="1">
          <a:blip r:embed="rId3">
            <a:extLst>
              <a:ext uri="{28A0092B-C50C-407E-A947-70E740481C1C}">
                <a14:useLocalDpi xmlns:a14="http://schemas.microsoft.com/office/drawing/2010/main" val="0"/>
              </a:ext>
            </a:extLst>
          </a:blip>
          <a:srcRect l="50585" r="7020" b="1"/>
          <a:stretch/>
        </p:blipFill>
        <p:spPr>
          <a:xfrm>
            <a:off x="8115300" y="-12515"/>
            <a:ext cx="4076700" cy="6418631"/>
          </a:xfrm>
          <a:prstGeom prst="rect">
            <a:avLst/>
          </a:prstGeom>
        </p:spPr>
      </p:pic>
      <p:sp>
        <p:nvSpPr>
          <p:cNvPr id="68" name="Rectangle 67">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6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05F15086-5695-4522-B72F-AD8FEC22E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Close-up of woman's hands typing and using a trackpad on a laptop with mug">
            <a:extLst>
              <a:ext uri="{FF2B5EF4-FFF2-40B4-BE49-F238E27FC236}">
                <a16:creationId xmlns:a16="http://schemas.microsoft.com/office/drawing/2014/main" id="{D6EA3DA8-BD19-45E1-8AB2-6742F9E405F7}"/>
              </a:ext>
            </a:extLst>
          </p:cNvPr>
          <p:cNvPicPr>
            <a:picLocks noChangeAspect="1"/>
          </p:cNvPicPr>
          <p:nvPr/>
        </p:nvPicPr>
        <p:blipFill rotWithShape="1">
          <a:blip r:embed="rId3">
            <a:alphaModFix amt="55000"/>
            <a:extLst>
              <a:ext uri="{28A0092B-C50C-407E-A947-70E740481C1C}">
                <a14:useLocalDpi xmlns:a14="http://schemas.microsoft.com/office/drawing/2010/main" val="0"/>
              </a:ext>
            </a:extLst>
          </a:blip>
          <a:srcRect l="8495" r="20395" b="1"/>
          <a:stretch/>
        </p:blipFill>
        <p:spPr>
          <a:xfrm>
            <a:off x="20" y="-9107"/>
            <a:ext cx="12191980" cy="6858000"/>
          </a:xfrm>
          <a:prstGeom prst="rect">
            <a:avLst/>
          </a:prstGeom>
        </p:spPr>
      </p:pic>
      <p:sp>
        <p:nvSpPr>
          <p:cNvPr id="26" name="Oval 2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CE149E-DFC1-43D5-A978-D88F17F5D7B5}"/>
              </a:ext>
            </a:extLst>
          </p:cNvPr>
          <p:cNvSpPr>
            <a:spLocks noGrp="1"/>
          </p:cNvSpPr>
          <p:nvPr>
            <p:ph type="title"/>
          </p:nvPr>
        </p:nvSpPr>
        <p:spPr>
          <a:xfrm>
            <a:off x="1124407" y="1897137"/>
            <a:ext cx="3469106" cy="4489170"/>
          </a:xfrm>
        </p:spPr>
        <p:txBody>
          <a:bodyPr>
            <a:normAutofit/>
          </a:bodyPr>
          <a:lstStyle/>
          <a:p>
            <a:pPr algn="ctr">
              <a:lnSpc>
                <a:spcPct val="100000"/>
              </a:lnSpc>
            </a:pPr>
            <a:r>
              <a:rPr lang="en-US" sz="3600" b="1"/>
              <a:t>PLP Walk-through</a:t>
            </a:r>
            <a:br>
              <a:rPr lang="en-US" sz="4800" b="1"/>
            </a:br>
            <a:r>
              <a:rPr lang="en-US" sz="3200"/>
              <a:t>Two ways to participate:</a:t>
            </a:r>
            <a:br>
              <a:rPr lang="en-US"/>
            </a:br>
            <a:br>
              <a:rPr lang="en-US"/>
            </a:br>
            <a:endParaRPr lang="en-US"/>
          </a:p>
        </p:txBody>
      </p:sp>
      <p:sp>
        <p:nvSpPr>
          <p:cNvPr id="28" name="Arc 2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Oval 2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B3157CD-DA83-3F8A-5B04-F0A008457BE8}"/>
              </a:ext>
            </a:extLst>
          </p:cNvPr>
          <p:cNvGraphicFramePr>
            <a:graphicFrameLocks noGrp="1"/>
          </p:cNvGraphicFramePr>
          <p:nvPr>
            <p:ph idx="1"/>
            <p:extLst>
              <p:ext uri="{D42A27DB-BD31-4B8C-83A1-F6EECF244321}">
                <p14:modId xmlns:p14="http://schemas.microsoft.com/office/powerpoint/2010/main" val="2723774124"/>
              </p:ext>
            </p:extLst>
          </p:nvPr>
        </p:nvGraphicFramePr>
        <p:xfrm>
          <a:off x="5370152" y="471693"/>
          <a:ext cx="5460144" cy="4102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B03015DB-5923-49E9-CF75-65BE1650D322}"/>
              </a:ext>
            </a:extLst>
          </p:cNvPr>
          <p:cNvGrpSpPr/>
          <p:nvPr/>
        </p:nvGrpSpPr>
        <p:grpSpPr>
          <a:xfrm>
            <a:off x="5449843" y="4649621"/>
            <a:ext cx="5377017" cy="1812599"/>
            <a:chOff x="0" y="2042794"/>
            <a:chExt cx="5792652" cy="2034017"/>
          </a:xfrm>
        </p:grpSpPr>
        <p:sp>
          <p:nvSpPr>
            <p:cNvPr id="4" name="Rectangle: Rounded Corners 3">
              <a:extLst>
                <a:ext uri="{FF2B5EF4-FFF2-40B4-BE49-F238E27FC236}">
                  <a16:creationId xmlns:a16="http://schemas.microsoft.com/office/drawing/2014/main" id="{C93FB944-3640-707F-06DE-D3E2B2E178C4}"/>
                </a:ext>
              </a:extLst>
            </p:cNvPr>
            <p:cNvSpPr/>
            <p:nvPr/>
          </p:nvSpPr>
          <p:spPr>
            <a:xfrm>
              <a:off x="0" y="2042794"/>
              <a:ext cx="5792652" cy="2034017"/>
            </a:xfrm>
            <a:prstGeom prst="roundRect">
              <a:avLst/>
            </a:prstGeom>
            <a:solidFill>
              <a:schemeClr val="accent1">
                <a:lumMod val="50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CA"/>
            </a:p>
          </p:txBody>
        </p:sp>
        <p:sp>
          <p:nvSpPr>
            <p:cNvPr id="6" name="Rectangle: Rounded Corners 4">
              <a:extLst>
                <a:ext uri="{FF2B5EF4-FFF2-40B4-BE49-F238E27FC236}">
                  <a16:creationId xmlns:a16="http://schemas.microsoft.com/office/drawing/2014/main" id="{31048269-9E1A-A746-64F7-8C6091F22CB5}"/>
                </a:ext>
              </a:extLst>
            </p:cNvPr>
            <p:cNvSpPr txBox="1"/>
            <p:nvPr/>
          </p:nvSpPr>
          <p:spPr>
            <a:xfrm>
              <a:off x="99293" y="2229192"/>
              <a:ext cx="5594066" cy="17483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2800"/>
                <a:t>2. Join </a:t>
              </a:r>
              <a:r>
                <a:rPr lang="en-US" sz="2800" kern="1200"/>
                <a:t>along as we review our sample PLP!</a:t>
              </a:r>
            </a:p>
          </p:txBody>
        </p:sp>
      </p:grpSp>
    </p:spTree>
    <p:extLst>
      <p:ext uri="{BB962C8B-B14F-4D97-AF65-F5344CB8AC3E}">
        <p14:creationId xmlns:p14="http://schemas.microsoft.com/office/powerpoint/2010/main" val="235873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54" name="Picture 153">
            <a:extLst>
              <a:ext uri="{FF2B5EF4-FFF2-40B4-BE49-F238E27FC236}">
                <a16:creationId xmlns:a16="http://schemas.microsoft.com/office/drawing/2014/main" id="{788AA1B3-B550-4293-AFAE-9F844E518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6" name="Picture 155">
            <a:extLst>
              <a:ext uri="{FF2B5EF4-FFF2-40B4-BE49-F238E27FC236}">
                <a16:creationId xmlns:a16="http://schemas.microsoft.com/office/drawing/2014/main" id="{1BC6ED49-FE9D-40E5-B5C8-6674E3690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8" name="Picture 157">
            <a:extLst>
              <a:ext uri="{FF2B5EF4-FFF2-40B4-BE49-F238E27FC236}">
                <a16:creationId xmlns:a16="http://schemas.microsoft.com/office/drawing/2014/main" id="{4A71D742-784E-4215-B79D-1BA74CDEAE5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0" name="Rectangle 159">
            <a:extLst>
              <a:ext uri="{FF2B5EF4-FFF2-40B4-BE49-F238E27FC236}">
                <a16:creationId xmlns:a16="http://schemas.microsoft.com/office/drawing/2014/main" id="{C745E79F-C788-4095-B47D-18ED4B45E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62" name="Rectangle 161">
            <a:extLst>
              <a:ext uri="{FF2B5EF4-FFF2-40B4-BE49-F238E27FC236}">
                <a16:creationId xmlns:a16="http://schemas.microsoft.com/office/drawing/2014/main" id="{EB423749-E657-4939-9195-422E2100F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6D7240D0-0138-476A-8707-86B27444F749}"/>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a:t>Easy access from your Mainpro+ dashboard!</a:t>
            </a:r>
          </a:p>
        </p:txBody>
      </p:sp>
      <p:sp>
        <p:nvSpPr>
          <p:cNvPr id="4" name="Text Placeholder 3">
            <a:extLst>
              <a:ext uri="{FF2B5EF4-FFF2-40B4-BE49-F238E27FC236}">
                <a16:creationId xmlns:a16="http://schemas.microsoft.com/office/drawing/2014/main" id="{032996F8-7A3D-4E0D-834E-C18AA22ACF5F}"/>
              </a:ext>
            </a:extLst>
          </p:cNvPr>
          <p:cNvSpPr>
            <a:spLocks noGrp="1"/>
          </p:cNvSpPr>
          <p:nvPr>
            <p:ph type="body" sz="half" idx="2"/>
          </p:nvPr>
        </p:nvSpPr>
        <p:spPr>
          <a:xfrm>
            <a:off x="680321" y="2838892"/>
            <a:ext cx="5890600" cy="3721395"/>
          </a:xfrm>
        </p:spPr>
        <p:txBody>
          <a:bodyPr vert="horz" lIns="91440" tIns="45720" rIns="91440" bIns="45720" rtlCol="0">
            <a:normAutofit/>
          </a:bodyPr>
          <a:lstStyle/>
          <a:p>
            <a:pPr marL="285750" indent="-285750">
              <a:buFont typeface="Arial" panose="020B0604020202020204" pitchFamily="34" charset="0"/>
              <a:buChar char="•"/>
            </a:pPr>
            <a:r>
              <a:rPr lang="en-US" sz="2000" dirty="0">
                <a:ea typeface="+mn-lt"/>
                <a:cs typeface="+mn-lt"/>
              </a:rPr>
              <a:t>The PLP has been developed into an engaging and fully bilingual CPD activity with easy access right from the Mainpro+ dashboard</a:t>
            </a:r>
          </a:p>
          <a:p>
            <a:pPr marL="285750" indent="-285750">
              <a:buFont typeface="Arial" panose="020B0604020202020204" pitchFamily="34" charset="0"/>
              <a:buChar char="•"/>
            </a:pPr>
            <a:r>
              <a:rPr lang="en-US" sz="2000" dirty="0">
                <a:ea typeface="+mn-lt"/>
                <a:cs typeface="+mn-lt"/>
              </a:rPr>
              <a:t>The PLP has been approved for: 12 credits for self-guided pathway or 20 credits for peer-supported pathway (certified Assessment credits)</a:t>
            </a:r>
          </a:p>
          <a:p>
            <a:pPr marL="742950" lvl="1" indent="-285750">
              <a:buFont typeface="Courier New,monospace" panose="020B0604020202020204" pitchFamily="34" charset="0"/>
              <a:buChar char="o"/>
            </a:pPr>
            <a:r>
              <a:rPr lang="en-US" sz="2000" dirty="0">
                <a:ea typeface="+mn-lt"/>
                <a:cs typeface="+mn-lt"/>
              </a:rPr>
              <a:t>Reviewing data with a trusted peer/colleague is encouraged</a:t>
            </a:r>
            <a:endParaRPr lang="en-US" dirty="0">
              <a:ea typeface="+mn-lt"/>
              <a:cs typeface="+mn-lt"/>
            </a:endParaRPr>
          </a:p>
          <a:p>
            <a:pPr marL="285750" indent="-285750">
              <a:buFont typeface="Arial" panose="020B0604020202020204" pitchFamily="34" charset="0"/>
              <a:buChar char="•"/>
            </a:pPr>
            <a:endParaRPr lang="en-US" sz="2000" dirty="0"/>
          </a:p>
        </p:txBody>
      </p:sp>
      <p:pic>
        <p:nvPicPr>
          <p:cNvPr id="6" name="Picture Placeholder 5" descr="Graphical user interface, website&#10;&#10;Description automatically generated">
            <a:extLst>
              <a:ext uri="{FF2B5EF4-FFF2-40B4-BE49-F238E27FC236}">
                <a16:creationId xmlns:a16="http://schemas.microsoft.com/office/drawing/2014/main" id="{F107FC6C-211A-4DCA-A7D7-69777CB2E26D}"/>
              </a:ext>
            </a:extLst>
          </p:cNvPr>
          <p:cNvPicPr>
            <a:picLocks noGrp="1" noChangeAspect="1"/>
          </p:cNvPicPr>
          <p:nvPr>
            <p:ph type="pic" idx="1"/>
          </p:nvPr>
        </p:nvPicPr>
        <p:blipFill rotWithShape="1">
          <a:blip r:embed="rId6"/>
          <a:srcRect l="6294" t="6809" r="18691"/>
          <a:stretch/>
        </p:blipFill>
        <p:spPr>
          <a:xfrm>
            <a:off x="7192404" y="2121426"/>
            <a:ext cx="3911749" cy="461003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5725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4FBB764-F7C0-15A3-78D5-BCF5F425C3CE}"/>
              </a:ext>
            </a:extLst>
          </p:cNvPr>
          <p:cNvSpPr>
            <a:spLocks noGrp="1"/>
          </p:cNvSpPr>
          <p:nvPr>
            <p:ph type="title"/>
          </p:nvPr>
        </p:nvSpPr>
        <p:spPr>
          <a:xfrm>
            <a:off x="3315031" y="2024554"/>
            <a:ext cx="5561938" cy="1286279"/>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Question:</a:t>
            </a:r>
          </a:p>
        </p:txBody>
      </p:sp>
      <p:sp>
        <p:nvSpPr>
          <p:cNvPr id="3" name="Content Placeholder 2">
            <a:extLst>
              <a:ext uri="{FF2B5EF4-FFF2-40B4-BE49-F238E27FC236}">
                <a16:creationId xmlns:a16="http://schemas.microsoft.com/office/drawing/2014/main" id="{2637772A-88A3-A62E-4118-8C9046665E0C}"/>
              </a:ext>
            </a:extLst>
          </p:cNvPr>
          <p:cNvSpPr>
            <a:spLocks noGrp="1"/>
          </p:cNvSpPr>
          <p:nvPr>
            <p:ph idx="1"/>
          </p:nvPr>
        </p:nvSpPr>
        <p:spPr>
          <a:xfrm>
            <a:off x="3345005" y="3459762"/>
            <a:ext cx="5561938" cy="1139911"/>
          </a:xfrm>
        </p:spPr>
        <p:txBody>
          <a:bodyPr vert="horz" lIns="91440" tIns="45720" rIns="91440" bIns="45720" rtlCol="0">
            <a:normAutofit/>
          </a:bodyPr>
          <a:lstStyle/>
          <a:p>
            <a:pPr marL="0" indent="0" algn="ctr">
              <a:buNone/>
            </a:pPr>
            <a:r>
              <a:rPr lang="en-US" sz="3200" kern="1200">
                <a:solidFill>
                  <a:schemeClr val="tx1"/>
                </a:solidFill>
                <a:effectLst/>
                <a:latin typeface="+mn-lt"/>
                <a:ea typeface="+mn-ea"/>
                <a:cs typeface="+mn-cs"/>
              </a:rPr>
              <a:t>Have you ever used a PLP tool or a similar resource? </a:t>
            </a:r>
            <a:endParaRPr lang="en-US" sz="3200" kern="120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904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682036859F7A45A02BD32CAE90C818" ma:contentTypeVersion="9" ma:contentTypeDescription="Create a new document." ma:contentTypeScope="" ma:versionID="f4a7ea3a85ad9470e9bd4c2994b276c7">
  <xsd:schema xmlns:xsd="http://www.w3.org/2001/XMLSchema" xmlns:xs="http://www.w3.org/2001/XMLSchema" xmlns:p="http://schemas.microsoft.com/office/2006/metadata/properties" xmlns:ns2="164fb2b3-0e1b-4a57-901a-02abf1abff36" xmlns:ns3="8f842d83-112b-4b4a-94ed-70b94938f4ea" targetNamespace="http://schemas.microsoft.com/office/2006/metadata/properties" ma:root="true" ma:fieldsID="a285bd27b2c3a869c2f18ee6e1f87180" ns2:_="" ns3:_="">
    <xsd:import namespace="164fb2b3-0e1b-4a57-901a-02abf1abff36"/>
    <xsd:import namespace="8f842d83-112b-4b4a-94ed-70b94938f4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fb2b3-0e1b-4a57-901a-02abf1abf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842d83-112b-4b4a-94ed-70b94938f4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f842d83-112b-4b4a-94ed-70b94938f4ea">
      <UserInfo>
        <DisplayName>Zarreen Warsi</DisplayName>
        <AccountId>6</AccountId>
        <AccountType/>
      </UserInfo>
      <UserInfo>
        <DisplayName>Brittnee Rudyk</DisplayName>
        <AccountId>8</AccountId>
        <AccountType/>
      </UserInfo>
      <UserInfo>
        <DisplayName>SharingLinks.f248b493-ad05-4798-96a6-13adea00e192.Flexible.22b46c89-67bc-446c-bf68-dbc2b3c473ad</DisplayName>
        <AccountId>19</AccountId>
        <AccountType/>
      </UserInfo>
      <UserInfo>
        <DisplayName>Janice Harvey</DisplayName>
        <AccountId>25</AccountId>
        <AccountType/>
      </UserInfo>
      <UserInfo>
        <DisplayName>Leonora Lalla</DisplayName>
        <AccountId>38</AccountId>
        <AccountType/>
      </UserInfo>
      <UserInfo>
        <DisplayName>Melissa Lujan</DisplayName>
        <AccountId>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C21129-EA48-4839-BDF5-A3C276143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fb2b3-0e1b-4a57-901a-02abf1abff36"/>
    <ds:schemaRef ds:uri="8f842d83-112b-4b4a-94ed-70b94938f4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77E5BA-9120-4582-9B8C-315B38F7F132}">
  <ds:schemaRefs>
    <ds:schemaRef ds:uri="http://purl.org/dc/elements/1.1/"/>
    <ds:schemaRef ds:uri="164fb2b3-0e1b-4a57-901a-02abf1abff36"/>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8f842d83-112b-4b4a-94ed-70b94938f4ea"/>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1420180F-1D84-4A9A-8DB8-3B13C2407F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TotalTime>
  <Words>908</Words>
  <Application>Microsoft Office PowerPoint</Application>
  <PresentationFormat>Widescreen</PresentationFormat>
  <Paragraphs>187</Paragraphs>
  <Slides>56</Slides>
  <Notes>56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56</vt:i4>
      </vt:variant>
    </vt:vector>
  </HeadingPairs>
  <TitlesOfParts>
    <vt:vector size="68" baseType="lpstr">
      <vt:lpstr>Arial</vt:lpstr>
      <vt:lpstr>Calibri</vt:lpstr>
      <vt:lpstr>Calibri Light</vt:lpstr>
      <vt:lpstr>Courier New,monospace</vt:lpstr>
      <vt:lpstr>Segoe UI</vt:lpstr>
      <vt:lpstr>Trebuchet MS</vt:lpstr>
      <vt:lpstr>Office Theme</vt:lpstr>
      <vt:lpstr>2_Office Theme</vt:lpstr>
      <vt:lpstr>3_Office Theme</vt:lpstr>
      <vt:lpstr>4_Office Theme</vt:lpstr>
      <vt:lpstr>5_Office Theme</vt:lpstr>
      <vt:lpstr>Berlin</vt:lpstr>
      <vt:lpstr>The Professional Learning Plan:   Optimize your CPD!</vt:lpstr>
      <vt:lpstr>PowerPoint Presentation</vt:lpstr>
      <vt:lpstr>PowerPoint Presentation</vt:lpstr>
      <vt:lpstr>Disclosure of Financial Support</vt:lpstr>
      <vt:lpstr> Mitigating Potential Bias</vt:lpstr>
      <vt:lpstr>Learning Objectives</vt:lpstr>
      <vt:lpstr>PLP Walk-through Two ways to participate:  </vt:lpstr>
      <vt:lpstr>Easy access from your Mainpro+ dashboard!</vt:lpstr>
      <vt:lpstr>Question:</vt:lpstr>
      <vt:lpstr>5 Steps  in the PLP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Credit Entry</vt:lpstr>
      <vt:lpstr>Discussion:</vt:lpstr>
      <vt:lpstr>Please complete your session evaluation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Zarreen Warsi</dc:creator>
  <cp:lastModifiedBy>Deanne McKay</cp:lastModifiedBy>
  <cp:revision>2</cp:revision>
  <dcterms:created xsi:type="dcterms:W3CDTF">2021-05-26T21:20:50Z</dcterms:created>
  <dcterms:modified xsi:type="dcterms:W3CDTF">2023-10-31T13:46:50Z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0x01010053682036859F7A45A02BD32CAE90C818</vt:lpwstr>
  </property>
</Properties>
</file>