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1" r:id="rId3"/>
    <p:sldId id="322" r:id="rId4"/>
    <p:sldId id="257" r:id="rId5"/>
    <p:sldId id="326" r:id="rId6"/>
    <p:sldId id="327" r:id="rId7"/>
    <p:sldId id="328" r:id="rId8"/>
    <p:sldId id="330" r:id="rId9"/>
    <p:sldId id="334" r:id="rId10"/>
    <p:sldId id="331" r:id="rId11"/>
    <p:sldId id="332" r:id="rId12"/>
    <p:sldId id="32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969" autoAdjust="0"/>
  </p:normalViewPr>
  <p:slideViewPr>
    <p:cSldViewPr snapToGrid="0">
      <p:cViewPr varScale="1">
        <p:scale>
          <a:sx n="57" d="100"/>
          <a:sy n="57" d="100"/>
        </p:scale>
        <p:origin x="16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D642E-F881-4987-8A1F-0C3CA7C826C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63E074-8773-4D36-B1A4-7F635264039D}">
      <dgm:prSet/>
      <dgm:spPr/>
      <dgm:t>
        <a:bodyPr/>
        <a:lstStyle/>
        <a:p>
          <a:r>
            <a:rPr lang="en-CA" b="1"/>
            <a:t>Faculty: Karen Schultz</a:t>
          </a:r>
          <a:endParaRPr lang="en-US"/>
        </a:p>
      </dgm:t>
    </dgm:pt>
    <dgm:pt modelId="{AD43D889-D928-4929-AB37-2293A2589CFD}" type="parTrans" cxnId="{8D7423E1-3A1C-42FC-B43F-E8DD926DF224}">
      <dgm:prSet/>
      <dgm:spPr/>
      <dgm:t>
        <a:bodyPr/>
        <a:lstStyle/>
        <a:p>
          <a:endParaRPr lang="en-US"/>
        </a:p>
      </dgm:t>
    </dgm:pt>
    <dgm:pt modelId="{B992B637-92E9-44F5-86A6-AABC1C95E17C}" type="sibTrans" cxnId="{8D7423E1-3A1C-42FC-B43F-E8DD926DF224}">
      <dgm:prSet/>
      <dgm:spPr/>
      <dgm:t>
        <a:bodyPr/>
        <a:lstStyle/>
        <a:p>
          <a:endParaRPr lang="en-US"/>
        </a:p>
      </dgm:t>
    </dgm:pt>
    <dgm:pt modelId="{AE021039-D752-4932-A108-93F6DF896A2B}">
      <dgm:prSet/>
      <dgm:spPr/>
      <dgm:t>
        <a:bodyPr/>
        <a:lstStyle/>
        <a:p>
          <a:r>
            <a:rPr lang="en-CA" b="1"/>
            <a:t>Relationships with financial sponsors:</a:t>
          </a:r>
          <a:endParaRPr lang="en-US"/>
        </a:p>
      </dgm:t>
    </dgm:pt>
    <dgm:pt modelId="{F54F1C08-2EBC-43B6-90C6-BFBB100FB527}" type="parTrans" cxnId="{6DF9B643-9554-4A28-AE9D-BBA5034A180B}">
      <dgm:prSet/>
      <dgm:spPr/>
      <dgm:t>
        <a:bodyPr/>
        <a:lstStyle/>
        <a:p>
          <a:endParaRPr lang="en-US"/>
        </a:p>
      </dgm:t>
    </dgm:pt>
    <dgm:pt modelId="{DFB67C80-4E54-4599-A84A-4C3323BE860D}" type="sibTrans" cxnId="{6DF9B643-9554-4A28-AE9D-BBA5034A180B}">
      <dgm:prSet/>
      <dgm:spPr/>
      <dgm:t>
        <a:bodyPr/>
        <a:lstStyle/>
        <a:p>
          <a:endParaRPr lang="en-US"/>
        </a:p>
      </dgm:t>
    </dgm:pt>
    <dgm:pt modelId="{31ADBB28-1BEB-412A-9693-71B89D1EF661}">
      <dgm:prSet/>
      <dgm:spPr/>
      <dgm:t>
        <a:bodyPr/>
        <a:lstStyle/>
        <a:p>
          <a:r>
            <a:rPr lang="en-CA" b="1"/>
            <a:t>No relationships to disclose</a:t>
          </a:r>
          <a:endParaRPr lang="en-US"/>
        </a:p>
      </dgm:t>
    </dgm:pt>
    <dgm:pt modelId="{BBC955A7-4D49-4978-BF1A-09D0B9D9728E}" type="parTrans" cxnId="{005A1F0D-5524-420A-BCC3-9AE8D1B0DC06}">
      <dgm:prSet/>
      <dgm:spPr/>
      <dgm:t>
        <a:bodyPr/>
        <a:lstStyle/>
        <a:p>
          <a:endParaRPr lang="en-US"/>
        </a:p>
      </dgm:t>
    </dgm:pt>
    <dgm:pt modelId="{5D56E6D9-92BA-498C-A61E-CB58E363A627}" type="sibTrans" cxnId="{005A1F0D-5524-420A-BCC3-9AE8D1B0DC06}">
      <dgm:prSet/>
      <dgm:spPr/>
      <dgm:t>
        <a:bodyPr/>
        <a:lstStyle/>
        <a:p>
          <a:endParaRPr lang="en-US"/>
        </a:p>
      </dgm:t>
    </dgm:pt>
    <dgm:pt modelId="{3F49EC34-CD56-4C48-BF22-62AC60A81BE8}" type="pres">
      <dgm:prSet presAssocID="{E73D642E-F881-4987-8A1F-0C3CA7C826CC}" presName="linear" presStyleCnt="0">
        <dgm:presLayoutVars>
          <dgm:animLvl val="lvl"/>
          <dgm:resizeHandles val="exact"/>
        </dgm:presLayoutVars>
      </dgm:prSet>
      <dgm:spPr/>
    </dgm:pt>
    <dgm:pt modelId="{E6E4B968-C1B5-4BC1-B5D6-83005BC1AFD5}" type="pres">
      <dgm:prSet presAssocID="{1563E074-8773-4D36-B1A4-7F63526403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6DEFB6-F215-468A-99B5-BD41BE656D3B}" type="pres">
      <dgm:prSet presAssocID="{B992B637-92E9-44F5-86A6-AABC1C95E17C}" presName="spacer" presStyleCnt="0"/>
      <dgm:spPr/>
    </dgm:pt>
    <dgm:pt modelId="{C464645D-3C4B-49EC-81CA-720F21D8AC0A}" type="pres">
      <dgm:prSet presAssocID="{AE021039-D752-4932-A108-93F6DF896A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4F2375A-CD80-47C5-AC3D-457A56881DD2}" type="pres">
      <dgm:prSet presAssocID="{AE021039-D752-4932-A108-93F6DF896A2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5A1F0D-5524-420A-BCC3-9AE8D1B0DC06}" srcId="{AE021039-D752-4932-A108-93F6DF896A2B}" destId="{31ADBB28-1BEB-412A-9693-71B89D1EF661}" srcOrd="0" destOrd="0" parTransId="{BBC955A7-4D49-4978-BF1A-09D0B9D9728E}" sibTransId="{5D56E6D9-92BA-498C-A61E-CB58E363A627}"/>
    <dgm:cxn modelId="{AC0CB915-4A3D-40EE-8E98-08CB7553ABDB}" type="presOf" srcId="{E73D642E-F881-4987-8A1F-0C3CA7C826CC}" destId="{3F49EC34-CD56-4C48-BF22-62AC60A81BE8}" srcOrd="0" destOrd="0" presId="urn:microsoft.com/office/officeart/2005/8/layout/vList2"/>
    <dgm:cxn modelId="{6DF9B643-9554-4A28-AE9D-BBA5034A180B}" srcId="{E73D642E-F881-4987-8A1F-0C3CA7C826CC}" destId="{AE021039-D752-4932-A108-93F6DF896A2B}" srcOrd="1" destOrd="0" parTransId="{F54F1C08-2EBC-43B6-90C6-BFBB100FB527}" sibTransId="{DFB67C80-4E54-4599-A84A-4C3323BE860D}"/>
    <dgm:cxn modelId="{829D396B-1A1C-43C5-8EE9-1ED1898AABAF}" type="presOf" srcId="{1563E074-8773-4D36-B1A4-7F635264039D}" destId="{E6E4B968-C1B5-4BC1-B5D6-83005BC1AFD5}" srcOrd="0" destOrd="0" presId="urn:microsoft.com/office/officeart/2005/8/layout/vList2"/>
    <dgm:cxn modelId="{7F35664F-453A-4712-B5DD-2DD3CEC6530E}" type="presOf" srcId="{31ADBB28-1BEB-412A-9693-71B89D1EF661}" destId="{D4F2375A-CD80-47C5-AC3D-457A56881DD2}" srcOrd="0" destOrd="0" presId="urn:microsoft.com/office/officeart/2005/8/layout/vList2"/>
    <dgm:cxn modelId="{E5FDB5B7-5023-4E1B-B764-5489D53E8548}" type="presOf" srcId="{AE021039-D752-4932-A108-93F6DF896A2B}" destId="{C464645D-3C4B-49EC-81CA-720F21D8AC0A}" srcOrd="0" destOrd="0" presId="urn:microsoft.com/office/officeart/2005/8/layout/vList2"/>
    <dgm:cxn modelId="{8D7423E1-3A1C-42FC-B43F-E8DD926DF224}" srcId="{E73D642E-F881-4987-8A1F-0C3CA7C826CC}" destId="{1563E074-8773-4D36-B1A4-7F635264039D}" srcOrd="0" destOrd="0" parTransId="{AD43D889-D928-4929-AB37-2293A2589CFD}" sibTransId="{B992B637-92E9-44F5-86A6-AABC1C95E17C}"/>
    <dgm:cxn modelId="{01E136E8-EA04-408F-8552-94F1373A7CED}" type="presParOf" srcId="{3F49EC34-CD56-4C48-BF22-62AC60A81BE8}" destId="{E6E4B968-C1B5-4BC1-B5D6-83005BC1AFD5}" srcOrd="0" destOrd="0" presId="urn:microsoft.com/office/officeart/2005/8/layout/vList2"/>
    <dgm:cxn modelId="{2B2CDD32-E5A3-418D-92A3-DED1789077C2}" type="presParOf" srcId="{3F49EC34-CD56-4C48-BF22-62AC60A81BE8}" destId="{B16DEFB6-F215-468A-99B5-BD41BE656D3B}" srcOrd="1" destOrd="0" presId="urn:microsoft.com/office/officeart/2005/8/layout/vList2"/>
    <dgm:cxn modelId="{C8402A09-D10C-43A9-AC23-00C7C842E0E9}" type="presParOf" srcId="{3F49EC34-CD56-4C48-BF22-62AC60A81BE8}" destId="{C464645D-3C4B-49EC-81CA-720F21D8AC0A}" srcOrd="2" destOrd="0" presId="urn:microsoft.com/office/officeart/2005/8/layout/vList2"/>
    <dgm:cxn modelId="{D048F970-DD66-4043-9CD7-83EAAFC5F2FD}" type="presParOf" srcId="{3F49EC34-CD56-4C48-BF22-62AC60A81BE8}" destId="{D4F2375A-CD80-47C5-AC3D-457A56881D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9DDF6E-B48F-4E1C-9551-FB93AB81DF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8AA4530-F7E9-4E89-A101-1FDC5783E254}">
      <dgm:prSet/>
      <dgm:spPr/>
      <dgm:t>
        <a:bodyPr/>
        <a:lstStyle/>
        <a:p>
          <a:r>
            <a:rPr lang="en-CA" b="1"/>
            <a:t>This program has received in-kind support from the College of Family Physicians of Canada in the form of committee meeting logistical support. </a:t>
          </a:r>
          <a:endParaRPr lang="en-US"/>
        </a:p>
      </dgm:t>
    </dgm:pt>
    <dgm:pt modelId="{94D825C7-15D6-4A14-8C68-0F6F77585F4A}" type="parTrans" cxnId="{111AF671-BB86-44D7-B00F-C97FBF47D0BB}">
      <dgm:prSet/>
      <dgm:spPr/>
      <dgm:t>
        <a:bodyPr/>
        <a:lstStyle/>
        <a:p>
          <a:endParaRPr lang="en-US"/>
        </a:p>
      </dgm:t>
    </dgm:pt>
    <dgm:pt modelId="{EE8E4CB4-4EB8-4A5E-9F14-1F7C54138201}" type="sibTrans" cxnId="{111AF671-BB86-44D7-B00F-C97FBF47D0BB}">
      <dgm:prSet/>
      <dgm:spPr/>
      <dgm:t>
        <a:bodyPr/>
        <a:lstStyle/>
        <a:p>
          <a:endParaRPr lang="en-US"/>
        </a:p>
      </dgm:t>
    </dgm:pt>
    <dgm:pt modelId="{C531FEEF-08BC-4A8F-A4E0-1A1CD8B16164}">
      <dgm:prSet/>
      <dgm:spPr/>
      <dgm:t>
        <a:bodyPr/>
        <a:lstStyle/>
        <a:p>
          <a:r>
            <a:rPr lang="en-CA" b="1" u="sng"/>
            <a:t>Potential for conflict(s) of interest</a:t>
          </a:r>
          <a:r>
            <a:rPr lang="en-CA" b="1"/>
            <a:t>: None</a:t>
          </a:r>
          <a:endParaRPr lang="en-US"/>
        </a:p>
      </dgm:t>
    </dgm:pt>
    <dgm:pt modelId="{CB81195A-F2F3-45FC-B8EB-FDFEF38C87AF}" type="parTrans" cxnId="{CA81A569-4459-4AB6-9E5E-5B50044DF6C2}">
      <dgm:prSet/>
      <dgm:spPr/>
      <dgm:t>
        <a:bodyPr/>
        <a:lstStyle/>
        <a:p>
          <a:endParaRPr lang="en-US"/>
        </a:p>
      </dgm:t>
    </dgm:pt>
    <dgm:pt modelId="{C52FE2C0-7E41-4B5D-A9E4-1116A47CE11D}" type="sibTrans" cxnId="{CA81A569-4459-4AB6-9E5E-5B50044DF6C2}">
      <dgm:prSet/>
      <dgm:spPr/>
      <dgm:t>
        <a:bodyPr/>
        <a:lstStyle/>
        <a:p>
          <a:endParaRPr lang="en-US"/>
        </a:p>
      </dgm:t>
    </dgm:pt>
    <dgm:pt modelId="{91B4C3EE-7AAA-47E3-8262-E7577AB76C0D}" type="pres">
      <dgm:prSet presAssocID="{E29DDF6E-B48F-4E1C-9551-FB93AB81DFE3}" presName="linear" presStyleCnt="0">
        <dgm:presLayoutVars>
          <dgm:animLvl val="lvl"/>
          <dgm:resizeHandles val="exact"/>
        </dgm:presLayoutVars>
      </dgm:prSet>
      <dgm:spPr/>
    </dgm:pt>
    <dgm:pt modelId="{D42301E4-0BEE-495D-A848-E1752F52AE8F}" type="pres">
      <dgm:prSet presAssocID="{08AA4530-F7E9-4E89-A101-1FDC5783E25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DD7F1E4-EF17-4CF6-9DDD-178EB5FD14E9}" type="pres">
      <dgm:prSet presAssocID="{EE8E4CB4-4EB8-4A5E-9F14-1F7C54138201}" presName="spacer" presStyleCnt="0"/>
      <dgm:spPr/>
    </dgm:pt>
    <dgm:pt modelId="{19F32283-73E7-4C79-8428-D410439AFDE3}" type="pres">
      <dgm:prSet presAssocID="{C531FEEF-08BC-4A8F-A4E0-1A1CD8B1616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3985A11-7B20-4D8E-AFF5-07339410FE6C}" type="presOf" srcId="{08AA4530-F7E9-4E89-A101-1FDC5783E254}" destId="{D42301E4-0BEE-495D-A848-E1752F52AE8F}" srcOrd="0" destOrd="0" presId="urn:microsoft.com/office/officeart/2005/8/layout/vList2"/>
    <dgm:cxn modelId="{CA81A569-4459-4AB6-9E5E-5B50044DF6C2}" srcId="{E29DDF6E-B48F-4E1C-9551-FB93AB81DFE3}" destId="{C531FEEF-08BC-4A8F-A4E0-1A1CD8B16164}" srcOrd="1" destOrd="0" parTransId="{CB81195A-F2F3-45FC-B8EB-FDFEF38C87AF}" sibTransId="{C52FE2C0-7E41-4B5D-A9E4-1116A47CE11D}"/>
    <dgm:cxn modelId="{111AF671-BB86-44D7-B00F-C97FBF47D0BB}" srcId="{E29DDF6E-B48F-4E1C-9551-FB93AB81DFE3}" destId="{08AA4530-F7E9-4E89-A101-1FDC5783E254}" srcOrd="0" destOrd="0" parTransId="{94D825C7-15D6-4A14-8C68-0F6F77585F4A}" sibTransId="{EE8E4CB4-4EB8-4A5E-9F14-1F7C54138201}"/>
    <dgm:cxn modelId="{A686528F-27E2-4A94-A512-580E6CA048B0}" type="presOf" srcId="{C531FEEF-08BC-4A8F-A4E0-1A1CD8B16164}" destId="{19F32283-73E7-4C79-8428-D410439AFDE3}" srcOrd="0" destOrd="0" presId="urn:microsoft.com/office/officeart/2005/8/layout/vList2"/>
    <dgm:cxn modelId="{72B2E091-7A33-4B51-878A-56780E4EB181}" type="presOf" srcId="{E29DDF6E-B48F-4E1C-9551-FB93AB81DFE3}" destId="{91B4C3EE-7AAA-47E3-8262-E7577AB76C0D}" srcOrd="0" destOrd="0" presId="urn:microsoft.com/office/officeart/2005/8/layout/vList2"/>
    <dgm:cxn modelId="{01891E5A-F988-4C64-B45B-9F1B66DFF181}" type="presParOf" srcId="{91B4C3EE-7AAA-47E3-8262-E7577AB76C0D}" destId="{D42301E4-0BEE-495D-A848-E1752F52AE8F}" srcOrd="0" destOrd="0" presId="urn:microsoft.com/office/officeart/2005/8/layout/vList2"/>
    <dgm:cxn modelId="{480CF939-81E6-4D7A-BBBE-C20DFAF50232}" type="presParOf" srcId="{91B4C3EE-7AAA-47E3-8262-E7577AB76C0D}" destId="{4DD7F1E4-EF17-4CF6-9DDD-178EB5FD14E9}" srcOrd="1" destOrd="0" presId="urn:microsoft.com/office/officeart/2005/8/layout/vList2"/>
    <dgm:cxn modelId="{F40438EC-39EC-4CF1-9219-66EC27D6B258}" type="presParOf" srcId="{91B4C3EE-7AAA-47E3-8262-E7577AB76C0D}" destId="{19F32283-73E7-4C79-8428-D410439AFDE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68E132-BF4E-4F7F-8351-45DEFAADEFD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CCD9C77-582B-4D5F-B003-062E0AF65A19}">
      <dgm:prSet/>
      <dgm:spPr/>
      <dgm:t>
        <a:bodyPr/>
        <a:lstStyle/>
        <a:p>
          <a:r>
            <a:rPr lang="en-US"/>
            <a:t>Compare and contrast adaptivity and adaptive expertise</a:t>
          </a:r>
        </a:p>
      </dgm:t>
    </dgm:pt>
    <dgm:pt modelId="{EF33FF55-538A-4F55-B495-9EDC6AF4A7CA}" type="parTrans" cxnId="{E4A3762E-DE74-4873-A80D-5DF98E0D806C}">
      <dgm:prSet/>
      <dgm:spPr/>
      <dgm:t>
        <a:bodyPr/>
        <a:lstStyle/>
        <a:p>
          <a:endParaRPr lang="en-US"/>
        </a:p>
      </dgm:t>
    </dgm:pt>
    <dgm:pt modelId="{A8E682CF-C9CA-474D-9591-235712078FFF}" type="sibTrans" cxnId="{E4A3762E-DE74-4873-A80D-5DF98E0D806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F44227F-228A-471E-B5FC-631844E53348}">
      <dgm:prSet/>
      <dgm:spPr/>
      <dgm:t>
        <a:bodyPr/>
        <a:lstStyle/>
        <a:p>
          <a:r>
            <a:rPr lang="en-US"/>
            <a:t>Describe the concept of adaptivity in the context of family medicine</a:t>
          </a:r>
        </a:p>
      </dgm:t>
    </dgm:pt>
    <dgm:pt modelId="{BA86E0BB-DB37-48AA-B45B-EF1E63922B4B}" type="parTrans" cxnId="{947259DE-C1BE-4165-B031-F447BE389FDA}">
      <dgm:prSet/>
      <dgm:spPr/>
      <dgm:t>
        <a:bodyPr/>
        <a:lstStyle/>
        <a:p>
          <a:endParaRPr lang="en-US"/>
        </a:p>
      </dgm:t>
    </dgm:pt>
    <dgm:pt modelId="{1405651A-FEBE-43B2-9467-9F1420FFB34C}" type="sibTrans" cxnId="{947259DE-C1BE-4165-B031-F447BE389FD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47093EB-87C3-42C0-B87A-535AEFA1A7FB}">
      <dgm:prSet/>
      <dgm:spPr/>
      <dgm:t>
        <a:bodyPr/>
        <a:lstStyle/>
        <a:p>
          <a:r>
            <a:rPr lang="en-US"/>
            <a:t>Consider ways to incorporate this with your work with learners</a:t>
          </a:r>
        </a:p>
      </dgm:t>
    </dgm:pt>
    <dgm:pt modelId="{45C5A073-FFFD-4105-B30E-F476AE193C14}" type="parTrans" cxnId="{B4CDB818-66C8-4D92-944B-BB1915B6AC73}">
      <dgm:prSet/>
      <dgm:spPr/>
      <dgm:t>
        <a:bodyPr/>
        <a:lstStyle/>
        <a:p>
          <a:endParaRPr lang="en-US"/>
        </a:p>
      </dgm:t>
    </dgm:pt>
    <dgm:pt modelId="{5FCD73E9-9D38-4878-A9EF-69171716966E}" type="sibTrans" cxnId="{B4CDB818-66C8-4D92-944B-BB1915B6AC7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285F96D-8C55-458C-B727-AADCAE1CB39D}" type="pres">
      <dgm:prSet presAssocID="{6C68E132-BF4E-4F7F-8351-45DEFAADEFD9}" presName="Name0" presStyleCnt="0">
        <dgm:presLayoutVars>
          <dgm:animLvl val="lvl"/>
          <dgm:resizeHandles val="exact"/>
        </dgm:presLayoutVars>
      </dgm:prSet>
      <dgm:spPr/>
    </dgm:pt>
    <dgm:pt modelId="{713A6661-03AB-4648-B6F8-9F1A13E624CD}" type="pres">
      <dgm:prSet presAssocID="{2CCD9C77-582B-4D5F-B003-062E0AF65A19}" presName="compositeNode" presStyleCnt="0">
        <dgm:presLayoutVars>
          <dgm:bulletEnabled val="1"/>
        </dgm:presLayoutVars>
      </dgm:prSet>
      <dgm:spPr/>
    </dgm:pt>
    <dgm:pt modelId="{C9889FE9-07D9-4D2E-A26D-87BD4496352C}" type="pres">
      <dgm:prSet presAssocID="{2CCD9C77-582B-4D5F-B003-062E0AF65A19}" presName="bgRect" presStyleLbl="bgAccFollowNode1" presStyleIdx="0" presStyleCnt="3"/>
      <dgm:spPr/>
    </dgm:pt>
    <dgm:pt modelId="{5BDD4855-A7AA-4236-BE70-C91F1663E381}" type="pres">
      <dgm:prSet presAssocID="{A8E682CF-C9CA-474D-9591-235712078FF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24F7A52E-B20C-4F57-A7AC-D4CC63558638}" type="pres">
      <dgm:prSet presAssocID="{2CCD9C77-582B-4D5F-B003-062E0AF65A19}" presName="bottomLine" presStyleLbl="alignNode1" presStyleIdx="1" presStyleCnt="6">
        <dgm:presLayoutVars/>
      </dgm:prSet>
      <dgm:spPr/>
    </dgm:pt>
    <dgm:pt modelId="{49654CD8-7B72-46CF-947F-69CCE38B26AE}" type="pres">
      <dgm:prSet presAssocID="{2CCD9C77-582B-4D5F-B003-062E0AF65A19}" presName="nodeText" presStyleLbl="bgAccFollowNode1" presStyleIdx="0" presStyleCnt="3">
        <dgm:presLayoutVars>
          <dgm:bulletEnabled val="1"/>
        </dgm:presLayoutVars>
      </dgm:prSet>
      <dgm:spPr/>
    </dgm:pt>
    <dgm:pt modelId="{87B3FB74-D622-478A-AF5A-B612BBD6E58D}" type="pres">
      <dgm:prSet presAssocID="{A8E682CF-C9CA-474D-9591-235712078FFF}" presName="sibTrans" presStyleCnt="0"/>
      <dgm:spPr/>
    </dgm:pt>
    <dgm:pt modelId="{9CEE152E-77FD-4C7F-9A77-9031D77E69A0}" type="pres">
      <dgm:prSet presAssocID="{5F44227F-228A-471E-B5FC-631844E53348}" presName="compositeNode" presStyleCnt="0">
        <dgm:presLayoutVars>
          <dgm:bulletEnabled val="1"/>
        </dgm:presLayoutVars>
      </dgm:prSet>
      <dgm:spPr/>
    </dgm:pt>
    <dgm:pt modelId="{DC835C67-AC9F-4B89-99CE-AEDC7E100363}" type="pres">
      <dgm:prSet presAssocID="{5F44227F-228A-471E-B5FC-631844E53348}" presName="bgRect" presStyleLbl="bgAccFollowNode1" presStyleIdx="1" presStyleCnt="3"/>
      <dgm:spPr/>
    </dgm:pt>
    <dgm:pt modelId="{F2625D5B-A4E5-451B-BE3C-F23FA8B4B18C}" type="pres">
      <dgm:prSet presAssocID="{1405651A-FEBE-43B2-9467-9F1420FFB34C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5DC8FB49-F010-414E-96C7-1EA8CB94AC70}" type="pres">
      <dgm:prSet presAssocID="{5F44227F-228A-471E-B5FC-631844E53348}" presName="bottomLine" presStyleLbl="alignNode1" presStyleIdx="3" presStyleCnt="6">
        <dgm:presLayoutVars/>
      </dgm:prSet>
      <dgm:spPr/>
    </dgm:pt>
    <dgm:pt modelId="{371716D5-1A27-449F-80BE-928B65944A3B}" type="pres">
      <dgm:prSet presAssocID="{5F44227F-228A-471E-B5FC-631844E53348}" presName="nodeText" presStyleLbl="bgAccFollowNode1" presStyleIdx="1" presStyleCnt="3">
        <dgm:presLayoutVars>
          <dgm:bulletEnabled val="1"/>
        </dgm:presLayoutVars>
      </dgm:prSet>
      <dgm:spPr/>
    </dgm:pt>
    <dgm:pt modelId="{EBD7CD36-A32D-4789-B04D-F1EE64D74A75}" type="pres">
      <dgm:prSet presAssocID="{1405651A-FEBE-43B2-9467-9F1420FFB34C}" presName="sibTrans" presStyleCnt="0"/>
      <dgm:spPr/>
    </dgm:pt>
    <dgm:pt modelId="{704F17B4-4844-4ABF-A66C-7C22E106385B}" type="pres">
      <dgm:prSet presAssocID="{B47093EB-87C3-42C0-B87A-535AEFA1A7FB}" presName="compositeNode" presStyleCnt="0">
        <dgm:presLayoutVars>
          <dgm:bulletEnabled val="1"/>
        </dgm:presLayoutVars>
      </dgm:prSet>
      <dgm:spPr/>
    </dgm:pt>
    <dgm:pt modelId="{8873ECF5-5B5D-4DA4-9D21-90214011B6F1}" type="pres">
      <dgm:prSet presAssocID="{B47093EB-87C3-42C0-B87A-535AEFA1A7FB}" presName="bgRect" presStyleLbl="bgAccFollowNode1" presStyleIdx="2" presStyleCnt="3"/>
      <dgm:spPr/>
    </dgm:pt>
    <dgm:pt modelId="{AA00E190-3D0B-484F-9095-3432F331F4FB}" type="pres">
      <dgm:prSet presAssocID="{5FCD73E9-9D38-4878-A9EF-69171716966E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73FB00D-B62D-4584-BFC3-6A7563DC493A}" type="pres">
      <dgm:prSet presAssocID="{B47093EB-87C3-42C0-B87A-535AEFA1A7FB}" presName="bottomLine" presStyleLbl="alignNode1" presStyleIdx="5" presStyleCnt="6">
        <dgm:presLayoutVars/>
      </dgm:prSet>
      <dgm:spPr/>
    </dgm:pt>
    <dgm:pt modelId="{6EC3FA5B-20D2-49C7-B9C2-538B5BB95393}" type="pres">
      <dgm:prSet presAssocID="{B47093EB-87C3-42C0-B87A-535AEFA1A7FB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DD22C0E-C7D6-40A3-9DCC-5EE94208D92B}" type="presOf" srcId="{B47093EB-87C3-42C0-B87A-535AEFA1A7FB}" destId="{6EC3FA5B-20D2-49C7-B9C2-538B5BB95393}" srcOrd="1" destOrd="0" presId="urn:microsoft.com/office/officeart/2016/7/layout/BasicLinearProcessNumbered"/>
    <dgm:cxn modelId="{B4CDB818-66C8-4D92-944B-BB1915B6AC73}" srcId="{6C68E132-BF4E-4F7F-8351-45DEFAADEFD9}" destId="{B47093EB-87C3-42C0-B87A-535AEFA1A7FB}" srcOrd="2" destOrd="0" parTransId="{45C5A073-FFFD-4105-B30E-F476AE193C14}" sibTransId="{5FCD73E9-9D38-4878-A9EF-69171716966E}"/>
    <dgm:cxn modelId="{8D443A2C-EAE1-488B-8A94-9AF8A0761FBA}" type="presOf" srcId="{B47093EB-87C3-42C0-B87A-535AEFA1A7FB}" destId="{8873ECF5-5B5D-4DA4-9D21-90214011B6F1}" srcOrd="0" destOrd="0" presId="urn:microsoft.com/office/officeart/2016/7/layout/BasicLinearProcessNumbered"/>
    <dgm:cxn modelId="{E4A3762E-DE74-4873-A80D-5DF98E0D806C}" srcId="{6C68E132-BF4E-4F7F-8351-45DEFAADEFD9}" destId="{2CCD9C77-582B-4D5F-B003-062E0AF65A19}" srcOrd="0" destOrd="0" parTransId="{EF33FF55-538A-4F55-B495-9EDC6AF4A7CA}" sibTransId="{A8E682CF-C9CA-474D-9591-235712078FFF}"/>
    <dgm:cxn modelId="{8F09B176-B82F-4059-A3C9-DF097CC0CAE3}" type="presOf" srcId="{2CCD9C77-582B-4D5F-B003-062E0AF65A19}" destId="{C9889FE9-07D9-4D2E-A26D-87BD4496352C}" srcOrd="0" destOrd="0" presId="urn:microsoft.com/office/officeart/2016/7/layout/BasicLinearProcessNumbered"/>
    <dgm:cxn modelId="{DD80E988-DBA6-47B1-9293-400CDEAB6994}" type="presOf" srcId="{2CCD9C77-582B-4D5F-B003-062E0AF65A19}" destId="{49654CD8-7B72-46CF-947F-69CCE38B26AE}" srcOrd="1" destOrd="0" presId="urn:microsoft.com/office/officeart/2016/7/layout/BasicLinearProcessNumbered"/>
    <dgm:cxn modelId="{B1BE2F97-FA05-4A4D-B285-EB1D85C0071F}" type="presOf" srcId="{5F44227F-228A-471E-B5FC-631844E53348}" destId="{371716D5-1A27-449F-80BE-928B65944A3B}" srcOrd="1" destOrd="0" presId="urn:microsoft.com/office/officeart/2016/7/layout/BasicLinearProcessNumbered"/>
    <dgm:cxn modelId="{AF682E99-BA08-42BD-B4C5-098B74851DEC}" type="presOf" srcId="{1405651A-FEBE-43B2-9467-9F1420FFB34C}" destId="{F2625D5B-A4E5-451B-BE3C-F23FA8B4B18C}" srcOrd="0" destOrd="0" presId="urn:microsoft.com/office/officeart/2016/7/layout/BasicLinearProcessNumbered"/>
    <dgm:cxn modelId="{B414D5B2-580F-4CEE-8F4A-72AF70E9B761}" type="presOf" srcId="{6C68E132-BF4E-4F7F-8351-45DEFAADEFD9}" destId="{5285F96D-8C55-458C-B727-AADCAE1CB39D}" srcOrd="0" destOrd="0" presId="urn:microsoft.com/office/officeart/2016/7/layout/BasicLinearProcessNumbered"/>
    <dgm:cxn modelId="{325E1FC4-6C64-4E9A-A8A4-91B7DE009D23}" type="presOf" srcId="{5F44227F-228A-471E-B5FC-631844E53348}" destId="{DC835C67-AC9F-4B89-99CE-AEDC7E100363}" srcOrd="0" destOrd="0" presId="urn:microsoft.com/office/officeart/2016/7/layout/BasicLinearProcessNumbered"/>
    <dgm:cxn modelId="{5E14DEC9-143F-446F-93E7-1ACEFA1EF0D1}" type="presOf" srcId="{A8E682CF-C9CA-474D-9591-235712078FFF}" destId="{5BDD4855-A7AA-4236-BE70-C91F1663E381}" srcOrd="0" destOrd="0" presId="urn:microsoft.com/office/officeart/2016/7/layout/BasicLinearProcessNumbered"/>
    <dgm:cxn modelId="{947259DE-C1BE-4165-B031-F447BE389FDA}" srcId="{6C68E132-BF4E-4F7F-8351-45DEFAADEFD9}" destId="{5F44227F-228A-471E-B5FC-631844E53348}" srcOrd="1" destOrd="0" parTransId="{BA86E0BB-DB37-48AA-B45B-EF1E63922B4B}" sibTransId="{1405651A-FEBE-43B2-9467-9F1420FFB34C}"/>
    <dgm:cxn modelId="{3431DBDF-A713-467A-A64B-8E38D543344D}" type="presOf" srcId="{5FCD73E9-9D38-4878-A9EF-69171716966E}" destId="{AA00E190-3D0B-484F-9095-3432F331F4FB}" srcOrd="0" destOrd="0" presId="urn:microsoft.com/office/officeart/2016/7/layout/BasicLinearProcessNumbered"/>
    <dgm:cxn modelId="{59711BA6-B7B4-4D67-BBD2-779150CF1E8C}" type="presParOf" srcId="{5285F96D-8C55-458C-B727-AADCAE1CB39D}" destId="{713A6661-03AB-4648-B6F8-9F1A13E624CD}" srcOrd="0" destOrd="0" presId="urn:microsoft.com/office/officeart/2016/7/layout/BasicLinearProcessNumbered"/>
    <dgm:cxn modelId="{5F59C948-245D-48AC-95B1-4B7EC2215955}" type="presParOf" srcId="{713A6661-03AB-4648-B6F8-9F1A13E624CD}" destId="{C9889FE9-07D9-4D2E-A26D-87BD4496352C}" srcOrd="0" destOrd="0" presId="urn:microsoft.com/office/officeart/2016/7/layout/BasicLinearProcessNumbered"/>
    <dgm:cxn modelId="{E7CDED24-CA77-4A27-8A02-DCF89FBB46FE}" type="presParOf" srcId="{713A6661-03AB-4648-B6F8-9F1A13E624CD}" destId="{5BDD4855-A7AA-4236-BE70-C91F1663E381}" srcOrd="1" destOrd="0" presId="urn:microsoft.com/office/officeart/2016/7/layout/BasicLinearProcessNumbered"/>
    <dgm:cxn modelId="{FE79CA2F-27F9-4B73-8CD8-31BDA3971EBA}" type="presParOf" srcId="{713A6661-03AB-4648-B6F8-9F1A13E624CD}" destId="{24F7A52E-B20C-4F57-A7AC-D4CC63558638}" srcOrd="2" destOrd="0" presId="urn:microsoft.com/office/officeart/2016/7/layout/BasicLinearProcessNumbered"/>
    <dgm:cxn modelId="{93B17664-8A74-474E-BD37-3818D993349A}" type="presParOf" srcId="{713A6661-03AB-4648-B6F8-9F1A13E624CD}" destId="{49654CD8-7B72-46CF-947F-69CCE38B26AE}" srcOrd="3" destOrd="0" presId="urn:microsoft.com/office/officeart/2016/7/layout/BasicLinearProcessNumbered"/>
    <dgm:cxn modelId="{6079C035-3DBE-4DCD-B6A0-1E49B17CCF1A}" type="presParOf" srcId="{5285F96D-8C55-458C-B727-AADCAE1CB39D}" destId="{87B3FB74-D622-478A-AF5A-B612BBD6E58D}" srcOrd="1" destOrd="0" presId="urn:microsoft.com/office/officeart/2016/7/layout/BasicLinearProcessNumbered"/>
    <dgm:cxn modelId="{D46F9624-0CCA-47BA-9B55-84D33DF21621}" type="presParOf" srcId="{5285F96D-8C55-458C-B727-AADCAE1CB39D}" destId="{9CEE152E-77FD-4C7F-9A77-9031D77E69A0}" srcOrd="2" destOrd="0" presId="urn:microsoft.com/office/officeart/2016/7/layout/BasicLinearProcessNumbered"/>
    <dgm:cxn modelId="{41E52F7B-7577-4170-9EB8-006C00ED0708}" type="presParOf" srcId="{9CEE152E-77FD-4C7F-9A77-9031D77E69A0}" destId="{DC835C67-AC9F-4B89-99CE-AEDC7E100363}" srcOrd="0" destOrd="0" presId="urn:microsoft.com/office/officeart/2016/7/layout/BasicLinearProcessNumbered"/>
    <dgm:cxn modelId="{BFA3B2C6-A6FB-4361-9F95-59E52C6EE50A}" type="presParOf" srcId="{9CEE152E-77FD-4C7F-9A77-9031D77E69A0}" destId="{F2625D5B-A4E5-451B-BE3C-F23FA8B4B18C}" srcOrd="1" destOrd="0" presId="urn:microsoft.com/office/officeart/2016/7/layout/BasicLinearProcessNumbered"/>
    <dgm:cxn modelId="{4568776E-C511-4EC8-8183-6506AE684AB4}" type="presParOf" srcId="{9CEE152E-77FD-4C7F-9A77-9031D77E69A0}" destId="{5DC8FB49-F010-414E-96C7-1EA8CB94AC70}" srcOrd="2" destOrd="0" presId="urn:microsoft.com/office/officeart/2016/7/layout/BasicLinearProcessNumbered"/>
    <dgm:cxn modelId="{BBF8665B-4C61-43A4-9DB0-630E52B33DE1}" type="presParOf" srcId="{9CEE152E-77FD-4C7F-9A77-9031D77E69A0}" destId="{371716D5-1A27-449F-80BE-928B65944A3B}" srcOrd="3" destOrd="0" presId="urn:microsoft.com/office/officeart/2016/7/layout/BasicLinearProcessNumbered"/>
    <dgm:cxn modelId="{BF3DD87D-19A4-49DD-A0B9-88BB4B10F709}" type="presParOf" srcId="{5285F96D-8C55-458C-B727-AADCAE1CB39D}" destId="{EBD7CD36-A32D-4789-B04D-F1EE64D74A75}" srcOrd="3" destOrd="0" presId="urn:microsoft.com/office/officeart/2016/7/layout/BasicLinearProcessNumbered"/>
    <dgm:cxn modelId="{15EB6C2D-8BB2-4F94-8518-E5E1EA92A3CB}" type="presParOf" srcId="{5285F96D-8C55-458C-B727-AADCAE1CB39D}" destId="{704F17B4-4844-4ABF-A66C-7C22E106385B}" srcOrd="4" destOrd="0" presId="urn:microsoft.com/office/officeart/2016/7/layout/BasicLinearProcessNumbered"/>
    <dgm:cxn modelId="{D35DC82A-5AE3-495C-8BF2-596538F9E4C2}" type="presParOf" srcId="{704F17B4-4844-4ABF-A66C-7C22E106385B}" destId="{8873ECF5-5B5D-4DA4-9D21-90214011B6F1}" srcOrd="0" destOrd="0" presId="urn:microsoft.com/office/officeart/2016/7/layout/BasicLinearProcessNumbered"/>
    <dgm:cxn modelId="{2EA3936D-33EE-4764-94E5-88F6590220CF}" type="presParOf" srcId="{704F17B4-4844-4ABF-A66C-7C22E106385B}" destId="{AA00E190-3D0B-484F-9095-3432F331F4FB}" srcOrd="1" destOrd="0" presId="urn:microsoft.com/office/officeart/2016/7/layout/BasicLinearProcessNumbered"/>
    <dgm:cxn modelId="{BD37A971-AA24-4ADE-9D03-44DDE273BB67}" type="presParOf" srcId="{704F17B4-4844-4ABF-A66C-7C22E106385B}" destId="{E73FB00D-B62D-4584-BFC3-6A7563DC493A}" srcOrd="2" destOrd="0" presId="urn:microsoft.com/office/officeart/2016/7/layout/BasicLinearProcessNumbered"/>
    <dgm:cxn modelId="{43D405C9-25C6-4DCF-99A9-A4D8DE124DA6}" type="presParOf" srcId="{704F17B4-4844-4ABF-A66C-7C22E106385B}" destId="{6EC3FA5B-20D2-49C7-B9C2-538B5BB9539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DB3022-58B1-4EC5-B92F-36526F7D883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ABD4C95-DC03-4118-A78C-97F286C11F64}">
      <dgm:prSet phldrT="[Text]"/>
      <dgm:spPr>
        <a:solidFill>
          <a:srgbClr val="BF495F"/>
        </a:solidFill>
      </dgm:spPr>
      <dgm:t>
        <a:bodyPr/>
        <a:lstStyle/>
        <a:p>
          <a:r>
            <a:rPr lang="en-CA"/>
            <a:t>3. High need, Low risk</a:t>
          </a:r>
        </a:p>
      </dgm:t>
    </dgm:pt>
    <dgm:pt modelId="{40C1BEFB-7BDF-4F99-A563-A7882A0199E1}" type="parTrans" cxnId="{139D79C9-7DE9-4D4F-8B58-AD19A5CC3FDE}">
      <dgm:prSet/>
      <dgm:spPr/>
      <dgm:t>
        <a:bodyPr/>
        <a:lstStyle/>
        <a:p>
          <a:endParaRPr lang="en-CA"/>
        </a:p>
      </dgm:t>
    </dgm:pt>
    <dgm:pt modelId="{B3FD440A-1251-44CD-9C34-68E3D5DA493C}" type="sibTrans" cxnId="{139D79C9-7DE9-4D4F-8B58-AD19A5CC3FDE}">
      <dgm:prSet/>
      <dgm:spPr/>
      <dgm:t>
        <a:bodyPr/>
        <a:lstStyle/>
        <a:p>
          <a:endParaRPr lang="en-CA"/>
        </a:p>
      </dgm:t>
    </dgm:pt>
    <dgm:pt modelId="{3931CECB-E1C4-4A1F-821E-A1F6715725CC}">
      <dgm:prSet phldrT="[Text]"/>
      <dgm:spPr>
        <a:solidFill>
          <a:srgbClr val="C00000"/>
        </a:solidFill>
      </dgm:spPr>
      <dgm:t>
        <a:bodyPr/>
        <a:lstStyle/>
        <a:p>
          <a:r>
            <a:rPr lang="en-CA" dirty="0"/>
            <a:t>4. High need, High risk</a:t>
          </a:r>
        </a:p>
      </dgm:t>
    </dgm:pt>
    <dgm:pt modelId="{61C202DC-B174-423C-968A-8A0301B254CF}" type="parTrans" cxnId="{C78F2BC6-A214-45CD-9B8A-CE4F5CB85DE0}">
      <dgm:prSet/>
      <dgm:spPr/>
      <dgm:t>
        <a:bodyPr/>
        <a:lstStyle/>
        <a:p>
          <a:endParaRPr lang="en-CA"/>
        </a:p>
      </dgm:t>
    </dgm:pt>
    <dgm:pt modelId="{744731B1-97D3-4A0B-9414-340D4A747007}" type="sibTrans" cxnId="{C78F2BC6-A214-45CD-9B8A-CE4F5CB85DE0}">
      <dgm:prSet/>
      <dgm:spPr/>
      <dgm:t>
        <a:bodyPr/>
        <a:lstStyle/>
        <a:p>
          <a:endParaRPr lang="en-CA"/>
        </a:p>
      </dgm:t>
    </dgm:pt>
    <dgm:pt modelId="{26DA1083-809B-4417-874D-410E00B5D467}">
      <dgm:prSet phldrT="[Text]"/>
      <dgm:spPr/>
      <dgm:t>
        <a:bodyPr/>
        <a:lstStyle/>
        <a:p>
          <a:r>
            <a:rPr lang="en-CA"/>
            <a:t>1. Low need, Low risk</a:t>
          </a:r>
        </a:p>
      </dgm:t>
    </dgm:pt>
    <dgm:pt modelId="{4A93D922-4BFA-4D0A-B476-C08762E5CE1A}" type="parTrans" cxnId="{D34DB471-9418-4C75-92B8-01A2B088373F}">
      <dgm:prSet/>
      <dgm:spPr/>
      <dgm:t>
        <a:bodyPr/>
        <a:lstStyle/>
        <a:p>
          <a:endParaRPr lang="en-CA"/>
        </a:p>
      </dgm:t>
    </dgm:pt>
    <dgm:pt modelId="{E224CE3C-008B-4734-B281-41FF97436B92}" type="sibTrans" cxnId="{D34DB471-9418-4C75-92B8-01A2B088373F}">
      <dgm:prSet/>
      <dgm:spPr/>
      <dgm:t>
        <a:bodyPr/>
        <a:lstStyle/>
        <a:p>
          <a:endParaRPr lang="en-CA"/>
        </a:p>
      </dgm:t>
    </dgm:pt>
    <dgm:pt modelId="{F321BB56-99F4-4AD4-86BE-DBEA05028BB3}">
      <dgm:prSet phldrT="[Text]"/>
      <dgm:spPr/>
      <dgm:t>
        <a:bodyPr/>
        <a:lstStyle/>
        <a:p>
          <a:r>
            <a:rPr lang="en-CA"/>
            <a:t>2. Low need, High risk</a:t>
          </a:r>
        </a:p>
      </dgm:t>
    </dgm:pt>
    <dgm:pt modelId="{B7130F88-1EF3-4999-945B-5B5542DFAA9E}" type="parTrans" cxnId="{0F3A06C6-407A-4C5B-ABB1-CCFE9796E8C7}">
      <dgm:prSet/>
      <dgm:spPr/>
      <dgm:t>
        <a:bodyPr/>
        <a:lstStyle/>
        <a:p>
          <a:endParaRPr lang="en-CA"/>
        </a:p>
      </dgm:t>
    </dgm:pt>
    <dgm:pt modelId="{EF88988F-596C-4BDE-8037-4CD18AC1171B}" type="sibTrans" cxnId="{0F3A06C6-407A-4C5B-ABB1-CCFE9796E8C7}">
      <dgm:prSet/>
      <dgm:spPr/>
      <dgm:t>
        <a:bodyPr/>
        <a:lstStyle/>
        <a:p>
          <a:endParaRPr lang="en-CA"/>
        </a:p>
      </dgm:t>
    </dgm:pt>
    <dgm:pt modelId="{FF44ED05-29EA-45F0-A780-9978501D503A}" type="pres">
      <dgm:prSet presAssocID="{CFDB3022-58B1-4EC5-B92F-36526F7D883A}" presName="matrix" presStyleCnt="0">
        <dgm:presLayoutVars>
          <dgm:chMax val="1"/>
          <dgm:dir/>
          <dgm:resizeHandles val="exact"/>
        </dgm:presLayoutVars>
      </dgm:prSet>
      <dgm:spPr/>
    </dgm:pt>
    <dgm:pt modelId="{46D19B38-08E9-462A-AC3D-43E73BEE99F3}" type="pres">
      <dgm:prSet presAssocID="{CFDB3022-58B1-4EC5-B92F-36526F7D883A}" presName="axisShape" presStyleLbl="bgShp" presStyleIdx="0" presStyleCnt="1"/>
      <dgm:spPr/>
    </dgm:pt>
    <dgm:pt modelId="{0DAD5F89-9BFB-48FD-AD6E-F33F7B6FA060}" type="pres">
      <dgm:prSet presAssocID="{CFDB3022-58B1-4EC5-B92F-36526F7D883A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A4C8968-5410-4176-B5D2-F888E46F7A3B}" type="pres">
      <dgm:prSet presAssocID="{CFDB3022-58B1-4EC5-B92F-36526F7D883A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65755C8-6352-479A-93FF-0BA81D07F9D3}" type="pres">
      <dgm:prSet presAssocID="{CFDB3022-58B1-4EC5-B92F-36526F7D883A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A41691D-3EE2-472B-991C-FE792E067E17}" type="pres">
      <dgm:prSet presAssocID="{CFDB3022-58B1-4EC5-B92F-36526F7D883A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8027516-151E-47A2-867E-E4DDF3C145BA}" type="presOf" srcId="{F321BB56-99F4-4AD4-86BE-DBEA05028BB3}" destId="{EA41691D-3EE2-472B-991C-FE792E067E17}" srcOrd="0" destOrd="0" presId="urn:microsoft.com/office/officeart/2005/8/layout/matrix2"/>
    <dgm:cxn modelId="{7DE3E81C-B309-4B89-A9FB-F8E5995B4F6C}" type="presOf" srcId="{3931CECB-E1C4-4A1F-821E-A1F6715725CC}" destId="{7A4C8968-5410-4176-B5D2-F888E46F7A3B}" srcOrd="0" destOrd="0" presId="urn:microsoft.com/office/officeart/2005/8/layout/matrix2"/>
    <dgm:cxn modelId="{AF31C360-A9D1-42B6-9D43-0C55F756DF78}" type="presOf" srcId="{7ABD4C95-DC03-4118-A78C-97F286C11F64}" destId="{0DAD5F89-9BFB-48FD-AD6E-F33F7B6FA060}" srcOrd="0" destOrd="0" presId="urn:microsoft.com/office/officeart/2005/8/layout/matrix2"/>
    <dgm:cxn modelId="{D34DB471-9418-4C75-92B8-01A2B088373F}" srcId="{CFDB3022-58B1-4EC5-B92F-36526F7D883A}" destId="{26DA1083-809B-4417-874D-410E00B5D467}" srcOrd="2" destOrd="0" parTransId="{4A93D922-4BFA-4D0A-B476-C08762E5CE1A}" sibTransId="{E224CE3C-008B-4734-B281-41FF97436B92}"/>
    <dgm:cxn modelId="{A22E2277-7163-4AA3-A768-6904F64A989A}" type="presOf" srcId="{CFDB3022-58B1-4EC5-B92F-36526F7D883A}" destId="{FF44ED05-29EA-45F0-A780-9978501D503A}" srcOrd="0" destOrd="0" presId="urn:microsoft.com/office/officeart/2005/8/layout/matrix2"/>
    <dgm:cxn modelId="{54F0FEA7-85D0-49FD-912A-0EB3280086CB}" type="presOf" srcId="{26DA1083-809B-4417-874D-410E00B5D467}" destId="{E65755C8-6352-479A-93FF-0BA81D07F9D3}" srcOrd="0" destOrd="0" presId="urn:microsoft.com/office/officeart/2005/8/layout/matrix2"/>
    <dgm:cxn modelId="{0F3A06C6-407A-4C5B-ABB1-CCFE9796E8C7}" srcId="{CFDB3022-58B1-4EC5-B92F-36526F7D883A}" destId="{F321BB56-99F4-4AD4-86BE-DBEA05028BB3}" srcOrd="3" destOrd="0" parTransId="{B7130F88-1EF3-4999-945B-5B5542DFAA9E}" sibTransId="{EF88988F-596C-4BDE-8037-4CD18AC1171B}"/>
    <dgm:cxn modelId="{C78F2BC6-A214-45CD-9B8A-CE4F5CB85DE0}" srcId="{CFDB3022-58B1-4EC5-B92F-36526F7D883A}" destId="{3931CECB-E1C4-4A1F-821E-A1F6715725CC}" srcOrd="1" destOrd="0" parTransId="{61C202DC-B174-423C-968A-8A0301B254CF}" sibTransId="{744731B1-97D3-4A0B-9414-340D4A747007}"/>
    <dgm:cxn modelId="{139D79C9-7DE9-4D4F-8B58-AD19A5CC3FDE}" srcId="{CFDB3022-58B1-4EC5-B92F-36526F7D883A}" destId="{7ABD4C95-DC03-4118-A78C-97F286C11F64}" srcOrd="0" destOrd="0" parTransId="{40C1BEFB-7BDF-4F99-A563-A7882A0199E1}" sibTransId="{B3FD440A-1251-44CD-9C34-68E3D5DA493C}"/>
    <dgm:cxn modelId="{8A0C1DC1-523A-4D67-A302-A69FC4838CA8}" type="presParOf" srcId="{FF44ED05-29EA-45F0-A780-9978501D503A}" destId="{46D19B38-08E9-462A-AC3D-43E73BEE99F3}" srcOrd="0" destOrd="0" presId="urn:microsoft.com/office/officeart/2005/8/layout/matrix2"/>
    <dgm:cxn modelId="{A0F08888-D4D0-4DDD-BB49-3BBF38B82A9A}" type="presParOf" srcId="{FF44ED05-29EA-45F0-A780-9978501D503A}" destId="{0DAD5F89-9BFB-48FD-AD6E-F33F7B6FA060}" srcOrd="1" destOrd="0" presId="urn:microsoft.com/office/officeart/2005/8/layout/matrix2"/>
    <dgm:cxn modelId="{BD303074-671D-453C-8189-DCA7F4F8930D}" type="presParOf" srcId="{FF44ED05-29EA-45F0-A780-9978501D503A}" destId="{7A4C8968-5410-4176-B5D2-F888E46F7A3B}" srcOrd="2" destOrd="0" presId="urn:microsoft.com/office/officeart/2005/8/layout/matrix2"/>
    <dgm:cxn modelId="{9F4F3F86-68EE-40F4-B1D1-9B95424A00FC}" type="presParOf" srcId="{FF44ED05-29EA-45F0-A780-9978501D503A}" destId="{E65755C8-6352-479A-93FF-0BA81D07F9D3}" srcOrd="3" destOrd="0" presId="urn:microsoft.com/office/officeart/2005/8/layout/matrix2"/>
    <dgm:cxn modelId="{1F37CDD2-142E-4CF7-A133-63DFBD22FC34}" type="presParOf" srcId="{FF44ED05-29EA-45F0-A780-9978501D503A}" destId="{EA41691D-3EE2-472B-991C-FE792E067E1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9C258-3DE6-4DA7-A29D-CCBDBA09677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5D047C6-69AF-421B-95BB-B21868DA94B3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See it</a:t>
          </a:r>
        </a:p>
      </dgm:t>
    </dgm:pt>
    <dgm:pt modelId="{A0E888BD-289C-467D-8099-1C76EE4D07DD}" type="parTrans" cxnId="{2EF82A91-1A49-4482-8847-C7AE5A8ADFF8}">
      <dgm:prSet/>
      <dgm:spPr/>
      <dgm:t>
        <a:bodyPr/>
        <a:lstStyle/>
        <a:p>
          <a:endParaRPr lang="en-US"/>
        </a:p>
      </dgm:t>
    </dgm:pt>
    <dgm:pt modelId="{BFD2C55C-CEEC-43DD-822E-AAD26471F578}" type="sibTrans" cxnId="{2EF82A91-1A49-4482-8847-C7AE5A8ADFF8}">
      <dgm:prSet/>
      <dgm:spPr/>
      <dgm:t>
        <a:bodyPr/>
        <a:lstStyle/>
        <a:p>
          <a:endParaRPr lang="en-US"/>
        </a:p>
      </dgm:t>
    </dgm:pt>
    <dgm:pt modelId="{31540AE2-756C-4DAA-9BC4-3F42CFD3B7C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Attention to cognitive dissonance</a:t>
          </a:r>
        </a:p>
      </dgm:t>
    </dgm:pt>
    <dgm:pt modelId="{8193BAFA-EB6E-4AF8-B32A-CCF824794457}" type="parTrans" cxnId="{504FF869-1DB6-4CE7-AFFE-F226CD45D87E}">
      <dgm:prSet/>
      <dgm:spPr/>
      <dgm:t>
        <a:bodyPr/>
        <a:lstStyle/>
        <a:p>
          <a:endParaRPr lang="en-US"/>
        </a:p>
      </dgm:t>
    </dgm:pt>
    <dgm:pt modelId="{375497C7-9E6D-48A9-BA97-9168411D9E5E}" type="sibTrans" cxnId="{504FF869-1DB6-4CE7-AFFE-F226CD45D87E}">
      <dgm:prSet/>
      <dgm:spPr/>
      <dgm:t>
        <a:bodyPr/>
        <a:lstStyle/>
        <a:p>
          <a:endParaRPr lang="en-US"/>
        </a:p>
      </dgm:t>
    </dgm:pt>
    <dgm:pt modelId="{D1523E99-5394-4E0D-9578-841F656F342E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Address it</a:t>
          </a:r>
        </a:p>
      </dgm:t>
    </dgm:pt>
    <dgm:pt modelId="{FE7F8090-4E32-459E-8EE6-A6F7D97E07B7}" type="parTrans" cxnId="{1DB98AED-1EE1-4121-99D6-DD10957B263E}">
      <dgm:prSet/>
      <dgm:spPr/>
      <dgm:t>
        <a:bodyPr/>
        <a:lstStyle/>
        <a:p>
          <a:endParaRPr lang="en-US"/>
        </a:p>
      </dgm:t>
    </dgm:pt>
    <dgm:pt modelId="{79DA1505-90FA-441A-92A7-C6D2C63E2E19}" type="sibTrans" cxnId="{1DB98AED-1EE1-4121-99D6-DD10957B263E}">
      <dgm:prSet/>
      <dgm:spPr/>
      <dgm:t>
        <a:bodyPr/>
        <a:lstStyle/>
        <a:p>
          <a:endParaRPr lang="en-US"/>
        </a:p>
      </dgm:t>
    </dgm:pt>
    <dgm:pt modelId="{38A622FE-772F-4FEE-A088-C1DC98D77BE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Critical thinking</a:t>
          </a:r>
        </a:p>
      </dgm:t>
    </dgm:pt>
    <dgm:pt modelId="{33B586BB-A118-4AD6-A059-ADD9BE06DBA7}" type="parTrans" cxnId="{306D1464-B035-4904-AD9C-C36D85011E47}">
      <dgm:prSet/>
      <dgm:spPr/>
      <dgm:t>
        <a:bodyPr/>
        <a:lstStyle/>
        <a:p>
          <a:endParaRPr lang="en-US"/>
        </a:p>
      </dgm:t>
    </dgm:pt>
    <dgm:pt modelId="{9438F6C1-2A36-4C92-8657-08F689D62FB5}" type="sibTrans" cxnId="{306D1464-B035-4904-AD9C-C36D85011E47}">
      <dgm:prSet/>
      <dgm:spPr/>
      <dgm:t>
        <a:bodyPr/>
        <a:lstStyle/>
        <a:p>
          <a:endParaRPr lang="en-US"/>
        </a:p>
      </dgm:t>
    </dgm:pt>
    <dgm:pt modelId="{6A6773EE-66F1-4EDE-8541-0AAE8054BA49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Solve it</a:t>
          </a:r>
        </a:p>
      </dgm:t>
    </dgm:pt>
    <dgm:pt modelId="{37F435B9-959E-49DF-9A44-620227D17274}" type="parTrans" cxnId="{1A58C166-220C-44AC-9844-A8427F5483DE}">
      <dgm:prSet/>
      <dgm:spPr/>
      <dgm:t>
        <a:bodyPr/>
        <a:lstStyle/>
        <a:p>
          <a:endParaRPr lang="en-US"/>
        </a:p>
      </dgm:t>
    </dgm:pt>
    <dgm:pt modelId="{54860FD4-6511-40DA-BBC5-BDE1FDF46F30}" type="sibTrans" cxnId="{1A58C166-220C-44AC-9844-A8427F5483DE}">
      <dgm:prSet/>
      <dgm:spPr/>
      <dgm:t>
        <a:bodyPr/>
        <a:lstStyle/>
        <a:p>
          <a:endParaRPr lang="en-US"/>
        </a:p>
      </dgm:t>
    </dgm:pt>
    <dgm:pt modelId="{4E3730F9-F03D-493F-99FA-DBAE70D82D0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Judgement</a:t>
          </a:r>
        </a:p>
      </dgm:t>
    </dgm:pt>
    <dgm:pt modelId="{CE554ADE-278D-4D2B-8276-6BEAA204509B}" type="parTrans" cxnId="{D852D5CF-CD74-43B1-A103-D834EEC68120}">
      <dgm:prSet/>
      <dgm:spPr/>
      <dgm:t>
        <a:bodyPr/>
        <a:lstStyle/>
        <a:p>
          <a:endParaRPr lang="en-US"/>
        </a:p>
      </dgm:t>
    </dgm:pt>
    <dgm:pt modelId="{8C4FCDCD-CC99-4D90-9F9E-7F688628B85A}" type="sibTrans" cxnId="{D852D5CF-CD74-43B1-A103-D834EEC68120}">
      <dgm:prSet/>
      <dgm:spPr/>
      <dgm:t>
        <a:bodyPr/>
        <a:lstStyle/>
        <a:p>
          <a:endParaRPr lang="en-US"/>
        </a:p>
      </dgm:t>
    </dgm:pt>
    <dgm:pt modelId="{D1CBBDEB-5491-477B-B93C-15502B87558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Fill in the gaps</a:t>
          </a:r>
        </a:p>
        <a:p>
          <a:pPr>
            <a:lnSpc>
              <a:spcPct val="100000"/>
            </a:lnSpc>
          </a:pPr>
          <a:r>
            <a:rPr lang="en-US" dirty="0"/>
            <a:t>Incisive questioning</a:t>
          </a:r>
        </a:p>
      </dgm:t>
    </dgm:pt>
    <dgm:pt modelId="{D6B3DD0B-3956-4BE3-A858-F849822BC816}" type="parTrans" cxnId="{7CFAD06C-EF40-44D3-B1EB-DC016DAC95A9}">
      <dgm:prSet/>
      <dgm:spPr/>
      <dgm:t>
        <a:bodyPr/>
        <a:lstStyle/>
        <a:p>
          <a:endParaRPr lang="en-US"/>
        </a:p>
      </dgm:t>
    </dgm:pt>
    <dgm:pt modelId="{36E1136F-29AA-4FB5-8FE5-CD51A2BF52D7}" type="sibTrans" cxnId="{7CFAD06C-EF40-44D3-B1EB-DC016DAC95A9}">
      <dgm:prSet/>
      <dgm:spPr/>
      <dgm:t>
        <a:bodyPr/>
        <a:lstStyle/>
        <a:p>
          <a:endParaRPr lang="en-US"/>
        </a:p>
      </dgm:t>
    </dgm:pt>
    <dgm:pt modelId="{98A124CF-EF19-4A66-9F22-5F0D2B321E1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 of resources</a:t>
          </a:r>
        </a:p>
      </dgm:t>
    </dgm:pt>
    <dgm:pt modelId="{DB248C66-8069-47B0-BA37-ADCF4E018BA2}" type="parTrans" cxnId="{4D6F3214-E82D-4916-A355-B040664B77BC}">
      <dgm:prSet/>
      <dgm:spPr/>
      <dgm:t>
        <a:bodyPr/>
        <a:lstStyle/>
        <a:p>
          <a:endParaRPr lang="en-US"/>
        </a:p>
      </dgm:t>
    </dgm:pt>
    <dgm:pt modelId="{1DF8AEBF-594F-4C02-9997-E45F42B388DF}" type="sibTrans" cxnId="{4D6F3214-E82D-4916-A355-B040664B77BC}">
      <dgm:prSet/>
      <dgm:spPr/>
      <dgm:t>
        <a:bodyPr/>
        <a:lstStyle/>
        <a:p>
          <a:endParaRPr lang="en-US"/>
        </a:p>
      </dgm:t>
    </dgm:pt>
    <dgm:pt modelId="{B86886DB-2D1D-428D-B021-7019D9A280C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Creative problem solving </a:t>
          </a:r>
        </a:p>
      </dgm:t>
    </dgm:pt>
    <dgm:pt modelId="{A15B1423-C056-47CA-8C33-EE756610FE1E}" type="parTrans" cxnId="{A3FC7BF1-6292-42AB-BC31-75B98B72C39C}">
      <dgm:prSet/>
      <dgm:spPr/>
      <dgm:t>
        <a:bodyPr/>
        <a:lstStyle/>
        <a:p>
          <a:endParaRPr lang="en-US"/>
        </a:p>
      </dgm:t>
    </dgm:pt>
    <dgm:pt modelId="{794BF0E1-AA5B-43EE-B11A-2298999B5760}" type="sibTrans" cxnId="{A3FC7BF1-6292-42AB-BC31-75B98B72C39C}">
      <dgm:prSet/>
      <dgm:spPr/>
      <dgm:t>
        <a:bodyPr/>
        <a:lstStyle/>
        <a:p>
          <a:endParaRPr lang="en-US"/>
        </a:p>
      </dgm:t>
    </dgm:pt>
    <dgm:pt modelId="{EA8300C2-428D-45F9-8F53-C56994BC18A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Analysis of outcomes</a:t>
          </a:r>
        </a:p>
      </dgm:t>
    </dgm:pt>
    <dgm:pt modelId="{F71CE6C2-07CB-48BA-BAA2-FA130465122D}" type="parTrans" cxnId="{BC38CF12-34A9-4603-B64C-37EE7CB8A990}">
      <dgm:prSet/>
      <dgm:spPr/>
      <dgm:t>
        <a:bodyPr/>
        <a:lstStyle/>
        <a:p>
          <a:endParaRPr lang="en-US"/>
        </a:p>
      </dgm:t>
    </dgm:pt>
    <dgm:pt modelId="{18E00707-1B45-4589-8ED8-3CFA1C1113C9}" type="sibTrans" cxnId="{BC38CF12-34A9-4603-B64C-37EE7CB8A990}">
      <dgm:prSet/>
      <dgm:spPr/>
      <dgm:t>
        <a:bodyPr/>
        <a:lstStyle/>
        <a:p>
          <a:endParaRPr lang="en-US"/>
        </a:p>
      </dgm:t>
    </dgm:pt>
    <dgm:pt modelId="{ABDE2741-9D9B-49C8-B485-F63E0A6E1FE6}" type="pres">
      <dgm:prSet presAssocID="{C519C258-3DE6-4DA7-A29D-CCBDBA09677B}" presName="root" presStyleCnt="0">
        <dgm:presLayoutVars>
          <dgm:dir/>
          <dgm:resizeHandles val="exact"/>
        </dgm:presLayoutVars>
      </dgm:prSet>
      <dgm:spPr/>
    </dgm:pt>
    <dgm:pt modelId="{8FFE66DF-2701-4798-93A2-F79583E72EA1}" type="pres">
      <dgm:prSet presAssocID="{F5D047C6-69AF-421B-95BB-B21868DA94B3}" presName="compNode" presStyleCnt="0"/>
      <dgm:spPr/>
    </dgm:pt>
    <dgm:pt modelId="{2141BBB7-4391-4D96-A4F0-518A1D18CDD0}" type="pres">
      <dgm:prSet presAssocID="{F5D047C6-69AF-421B-95BB-B21868DA94B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642C4E8-AA98-42DD-9FDD-7FFD7F729038}" type="pres">
      <dgm:prSet presAssocID="{F5D047C6-69AF-421B-95BB-B21868DA94B3}" presName="iconSpace" presStyleCnt="0"/>
      <dgm:spPr/>
    </dgm:pt>
    <dgm:pt modelId="{D0485FB5-97EE-4687-8B49-6F2A71757A43}" type="pres">
      <dgm:prSet presAssocID="{F5D047C6-69AF-421B-95BB-B21868DA94B3}" presName="parTx" presStyleLbl="revTx" presStyleIdx="0" presStyleCnt="6">
        <dgm:presLayoutVars>
          <dgm:chMax val="0"/>
          <dgm:chPref val="0"/>
        </dgm:presLayoutVars>
      </dgm:prSet>
      <dgm:spPr/>
    </dgm:pt>
    <dgm:pt modelId="{00D2BC7D-F1C7-47BD-814A-72FD4FC53779}" type="pres">
      <dgm:prSet presAssocID="{F5D047C6-69AF-421B-95BB-B21868DA94B3}" presName="txSpace" presStyleCnt="0"/>
      <dgm:spPr/>
    </dgm:pt>
    <dgm:pt modelId="{311A59A4-1054-4F9A-AC03-13D2D76A3973}" type="pres">
      <dgm:prSet presAssocID="{F5D047C6-69AF-421B-95BB-B21868DA94B3}" presName="desTx" presStyleLbl="revTx" presStyleIdx="1" presStyleCnt="6">
        <dgm:presLayoutVars/>
      </dgm:prSet>
      <dgm:spPr/>
    </dgm:pt>
    <dgm:pt modelId="{74475738-BE3A-4194-999B-560C08589D3D}" type="pres">
      <dgm:prSet presAssocID="{BFD2C55C-CEEC-43DD-822E-AAD26471F578}" presName="sibTrans" presStyleCnt="0"/>
      <dgm:spPr/>
    </dgm:pt>
    <dgm:pt modelId="{CACF51B8-94DA-4A41-82A7-E29E7CCDCB1D}" type="pres">
      <dgm:prSet presAssocID="{D1523E99-5394-4E0D-9578-841F656F342E}" presName="compNode" presStyleCnt="0"/>
      <dgm:spPr/>
    </dgm:pt>
    <dgm:pt modelId="{6851E808-48D1-46D7-9D99-6009A13A6063}" type="pres">
      <dgm:prSet presAssocID="{D1523E99-5394-4E0D-9578-841F656F342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E751C0A9-77AA-40C9-88CA-013AF44D5F49}" type="pres">
      <dgm:prSet presAssocID="{D1523E99-5394-4E0D-9578-841F656F342E}" presName="iconSpace" presStyleCnt="0"/>
      <dgm:spPr/>
    </dgm:pt>
    <dgm:pt modelId="{3CD633FE-43F2-4CEB-9702-4CD7EA9E9F9A}" type="pres">
      <dgm:prSet presAssocID="{D1523E99-5394-4E0D-9578-841F656F342E}" presName="parTx" presStyleLbl="revTx" presStyleIdx="2" presStyleCnt="6">
        <dgm:presLayoutVars>
          <dgm:chMax val="0"/>
          <dgm:chPref val="0"/>
        </dgm:presLayoutVars>
      </dgm:prSet>
      <dgm:spPr/>
    </dgm:pt>
    <dgm:pt modelId="{E80E39F7-243B-4B48-A212-76AA2F32188B}" type="pres">
      <dgm:prSet presAssocID="{D1523E99-5394-4E0D-9578-841F656F342E}" presName="txSpace" presStyleCnt="0"/>
      <dgm:spPr/>
    </dgm:pt>
    <dgm:pt modelId="{BD239F65-D62B-4D10-B89E-7FAE1F9DD653}" type="pres">
      <dgm:prSet presAssocID="{D1523E99-5394-4E0D-9578-841F656F342E}" presName="desTx" presStyleLbl="revTx" presStyleIdx="3" presStyleCnt="6">
        <dgm:presLayoutVars/>
      </dgm:prSet>
      <dgm:spPr/>
    </dgm:pt>
    <dgm:pt modelId="{AD8C729B-4C9D-4A21-8029-832DF7C82899}" type="pres">
      <dgm:prSet presAssocID="{79DA1505-90FA-441A-92A7-C6D2C63E2E19}" presName="sibTrans" presStyleCnt="0"/>
      <dgm:spPr/>
    </dgm:pt>
    <dgm:pt modelId="{D8B607AA-6333-4C09-B38D-2FA47C975707}" type="pres">
      <dgm:prSet presAssocID="{6A6773EE-66F1-4EDE-8541-0AAE8054BA49}" presName="compNode" presStyleCnt="0"/>
      <dgm:spPr/>
    </dgm:pt>
    <dgm:pt modelId="{B4FD810D-CA35-4282-9087-3CB5FFECD312}" type="pres">
      <dgm:prSet presAssocID="{6A6773EE-66F1-4EDE-8541-0AAE8054BA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D5075FC0-4C1F-45D5-BF80-BD86CFD15428}" type="pres">
      <dgm:prSet presAssocID="{6A6773EE-66F1-4EDE-8541-0AAE8054BA49}" presName="iconSpace" presStyleCnt="0"/>
      <dgm:spPr/>
    </dgm:pt>
    <dgm:pt modelId="{AFC65B53-FD73-4466-BCA3-D0BA63528AA4}" type="pres">
      <dgm:prSet presAssocID="{6A6773EE-66F1-4EDE-8541-0AAE8054BA49}" presName="parTx" presStyleLbl="revTx" presStyleIdx="4" presStyleCnt="6">
        <dgm:presLayoutVars>
          <dgm:chMax val="0"/>
          <dgm:chPref val="0"/>
        </dgm:presLayoutVars>
      </dgm:prSet>
      <dgm:spPr/>
    </dgm:pt>
    <dgm:pt modelId="{8B8984FE-5AB8-4BE3-8B4F-5F2B3B0F5209}" type="pres">
      <dgm:prSet presAssocID="{6A6773EE-66F1-4EDE-8541-0AAE8054BA49}" presName="txSpace" presStyleCnt="0"/>
      <dgm:spPr/>
    </dgm:pt>
    <dgm:pt modelId="{47835503-D031-4F7A-BF7D-0FD92B31A4D2}" type="pres">
      <dgm:prSet presAssocID="{6A6773EE-66F1-4EDE-8541-0AAE8054BA49}" presName="desTx" presStyleLbl="revTx" presStyleIdx="5" presStyleCnt="6">
        <dgm:presLayoutVars/>
      </dgm:prSet>
      <dgm:spPr/>
    </dgm:pt>
  </dgm:ptLst>
  <dgm:cxnLst>
    <dgm:cxn modelId="{DF773F09-4678-40A4-A00A-6AF99D19E783}" type="presOf" srcId="{EA8300C2-428D-45F9-8F53-C56994BC18A0}" destId="{47835503-D031-4F7A-BF7D-0FD92B31A4D2}" srcOrd="0" destOrd="2" presId="urn:microsoft.com/office/officeart/2018/5/layout/CenteredIconLabelDescriptionList"/>
    <dgm:cxn modelId="{BC38CF12-34A9-4603-B64C-37EE7CB8A990}" srcId="{6A6773EE-66F1-4EDE-8541-0AAE8054BA49}" destId="{EA8300C2-428D-45F9-8F53-C56994BC18A0}" srcOrd="2" destOrd="0" parTransId="{F71CE6C2-07CB-48BA-BAA2-FA130465122D}" sibTransId="{18E00707-1B45-4589-8ED8-3CFA1C1113C9}"/>
    <dgm:cxn modelId="{4D6F3214-E82D-4916-A355-B040664B77BC}" srcId="{D1523E99-5394-4E0D-9578-841F656F342E}" destId="{98A124CF-EF19-4A66-9F22-5F0D2B321E1C}" srcOrd="2" destOrd="0" parTransId="{DB248C66-8069-47B0-BA37-ADCF4E018BA2}" sibTransId="{1DF8AEBF-594F-4C02-9997-E45F42B388DF}"/>
    <dgm:cxn modelId="{C8F30015-873F-4D94-8B09-70520C44524D}" type="presOf" srcId="{B86886DB-2D1D-428D-B021-7019D9A280C5}" destId="{47835503-D031-4F7A-BF7D-0FD92B31A4D2}" srcOrd="0" destOrd="1" presId="urn:microsoft.com/office/officeart/2018/5/layout/CenteredIconLabelDescriptionList"/>
    <dgm:cxn modelId="{777E5A27-C73E-4265-8C68-001378542D81}" type="presOf" srcId="{31540AE2-756C-4DAA-9BC4-3F42CFD3B7C1}" destId="{311A59A4-1054-4F9A-AC03-13D2D76A3973}" srcOrd="0" destOrd="0" presId="urn:microsoft.com/office/officeart/2018/5/layout/CenteredIconLabelDescriptionList"/>
    <dgm:cxn modelId="{306D1464-B035-4904-AD9C-C36D85011E47}" srcId="{D1523E99-5394-4E0D-9578-841F656F342E}" destId="{38A622FE-772F-4FEE-A088-C1DC98D77BEF}" srcOrd="0" destOrd="0" parTransId="{33B586BB-A118-4AD6-A059-ADD9BE06DBA7}" sibTransId="{9438F6C1-2A36-4C92-8657-08F689D62FB5}"/>
    <dgm:cxn modelId="{1A58C166-220C-44AC-9844-A8427F5483DE}" srcId="{C519C258-3DE6-4DA7-A29D-CCBDBA09677B}" destId="{6A6773EE-66F1-4EDE-8541-0AAE8054BA49}" srcOrd="2" destOrd="0" parTransId="{37F435B9-959E-49DF-9A44-620227D17274}" sibTransId="{54860FD4-6511-40DA-BBC5-BDE1FDF46F30}"/>
    <dgm:cxn modelId="{504FF869-1DB6-4CE7-AFFE-F226CD45D87E}" srcId="{F5D047C6-69AF-421B-95BB-B21868DA94B3}" destId="{31540AE2-756C-4DAA-9BC4-3F42CFD3B7C1}" srcOrd="0" destOrd="0" parTransId="{8193BAFA-EB6E-4AF8-B32A-CCF824794457}" sibTransId="{375497C7-9E6D-48A9-BA97-9168411D9E5E}"/>
    <dgm:cxn modelId="{7CFAD06C-EF40-44D3-B1EB-DC016DAC95A9}" srcId="{D1523E99-5394-4E0D-9578-841F656F342E}" destId="{D1CBBDEB-5491-477B-B93C-15502B87558C}" srcOrd="1" destOrd="0" parTransId="{D6B3DD0B-3956-4BE3-A858-F849822BC816}" sibTransId="{36E1136F-29AA-4FB5-8FE5-CD51A2BF52D7}"/>
    <dgm:cxn modelId="{46373B50-D00B-45E5-B7AC-F7888D255F47}" type="presOf" srcId="{F5D047C6-69AF-421B-95BB-B21868DA94B3}" destId="{D0485FB5-97EE-4687-8B49-6F2A71757A43}" srcOrd="0" destOrd="0" presId="urn:microsoft.com/office/officeart/2018/5/layout/CenteredIconLabelDescriptionList"/>
    <dgm:cxn modelId="{853A5A75-0C24-46BD-897C-DB5FF64BEDDB}" type="presOf" srcId="{4E3730F9-F03D-493F-99FA-DBAE70D82D07}" destId="{47835503-D031-4F7A-BF7D-0FD92B31A4D2}" srcOrd="0" destOrd="0" presId="urn:microsoft.com/office/officeart/2018/5/layout/CenteredIconLabelDescriptionList"/>
    <dgm:cxn modelId="{7BB36A56-5D4C-4872-ADBD-94B6AFE90CE3}" type="presOf" srcId="{98A124CF-EF19-4A66-9F22-5F0D2B321E1C}" destId="{BD239F65-D62B-4D10-B89E-7FAE1F9DD653}" srcOrd="0" destOrd="2" presId="urn:microsoft.com/office/officeart/2018/5/layout/CenteredIconLabelDescriptionList"/>
    <dgm:cxn modelId="{3ED52084-FA36-4E25-AF4B-1244181C3B8F}" type="presOf" srcId="{D1523E99-5394-4E0D-9578-841F656F342E}" destId="{3CD633FE-43F2-4CEB-9702-4CD7EA9E9F9A}" srcOrd="0" destOrd="0" presId="urn:microsoft.com/office/officeart/2018/5/layout/CenteredIconLabelDescriptionList"/>
    <dgm:cxn modelId="{2EF82A91-1A49-4482-8847-C7AE5A8ADFF8}" srcId="{C519C258-3DE6-4DA7-A29D-CCBDBA09677B}" destId="{F5D047C6-69AF-421B-95BB-B21868DA94B3}" srcOrd="0" destOrd="0" parTransId="{A0E888BD-289C-467D-8099-1C76EE4D07DD}" sibTransId="{BFD2C55C-CEEC-43DD-822E-AAD26471F578}"/>
    <dgm:cxn modelId="{37C35E98-C319-4A38-9558-FFE6B2460D22}" type="presOf" srcId="{D1CBBDEB-5491-477B-B93C-15502B87558C}" destId="{BD239F65-D62B-4D10-B89E-7FAE1F9DD653}" srcOrd="0" destOrd="1" presId="urn:microsoft.com/office/officeart/2018/5/layout/CenteredIconLabelDescriptionList"/>
    <dgm:cxn modelId="{5E4E2AAB-92EE-451C-8B4D-ED6709FBE7E6}" type="presOf" srcId="{C519C258-3DE6-4DA7-A29D-CCBDBA09677B}" destId="{ABDE2741-9D9B-49C8-B485-F63E0A6E1FE6}" srcOrd="0" destOrd="0" presId="urn:microsoft.com/office/officeart/2018/5/layout/CenteredIconLabelDescriptionList"/>
    <dgm:cxn modelId="{C5FC05BE-9A6D-4EAD-8BFC-CDBC6BBD9B70}" type="presOf" srcId="{38A622FE-772F-4FEE-A088-C1DC98D77BEF}" destId="{BD239F65-D62B-4D10-B89E-7FAE1F9DD653}" srcOrd="0" destOrd="0" presId="urn:microsoft.com/office/officeart/2018/5/layout/CenteredIconLabelDescriptionList"/>
    <dgm:cxn modelId="{D852D5CF-CD74-43B1-A103-D834EEC68120}" srcId="{6A6773EE-66F1-4EDE-8541-0AAE8054BA49}" destId="{4E3730F9-F03D-493F-99FA-DBAE70D82D07}" srcOrd="0" destOrd="0" parTransId="{CE554ADE-278D-4D2B-8276-6BEAA204509B}" sibTransId="{8C4FCDCD-CC99-4D90-9F9E-7F688628B85A}"/>
    <dgm:cxn modelId="{109DBFD7-F03B-42BD-BEBF-8728A788437B}" type="presOf" srcId="{6A6773EE-66F1-4EDE-8541-0AAE8054BA49}" destId="{AFC65B53-FD73-4466-BCA3-D0BA63528AA4}" srcOrd="0" destOrd="0" presId="urn:microsoft.com/office/officeart/2018/5/layout/CenteredIconLabelDescriptionList"/>
    <dgm:cxn modelId="{1DB98AED-1EE1-4121-99D6-DD10957B263E}" srcId="{C519C258-3DE6-4DA7-A29D-CCBDBA09677B}" destId="{D1523E99-5394-4E0D-9578-841F656F342E}" srcOrd="1" destOrd="0" parTransId="{FE7F8090-4E32-459E-8EE6-A6F7D97E07B7}" sibTransId="{79DA1505-90FA-441A-92A7-C6D2C63E2E19}"/>
    <dgm:cxn modelId="{A3FC7BF1-6292-42AB-BC31-75B98B72C39C}" srcId="{6A6773EE-66F1-4EDE-8541-0AAE8054BA49}" destId="{B86886DB-2D1D-428D-B021-7019D9A280C5}" srcOrd="1" destOrd="0" parTransId="{A15B1423-C056-47CA-8C33-EE756610FE1E}" sibTransId="{794BF0E1-AA5B-43EE-B11A-2298999B5760}"/>
    <dgm:cxn modelId="{EE49BEEA-38B4-4776-8EFA-E51B1086A468}" type="presParOf" srcId="{ABDE2741-9D9B-49C8-B485-F63E0A6E1FE6}" destId="{8FFE66DF-2701-4798-93A2-F79583E72EA1}" srcOrd="0" destOrd="0" presId="urn:microsoft.com/office/officeart/2018/5/layout/CenteredIconLabelDescriptionList"/>
    <dgm:cxn modelId="{44FE49EC-3D23-46EA-9D80-A075CB9F2E08}" type="presParOf" srcId="{8FFE66DF-2701-4798-93A2-F79583E72EA1}" destId="{2141BBB7-4391-4D96-A4F0-518A1D18CDD0}" srcOrd="0" destOrd="0" presId="urn:microsoft.com/office/officeart/2018/5/layout/CenteredIconLabelDescriptionList"/>
    <dgm:cxn modelId="{F2633F9E-309C-4316-ABDF-8E76F7ABB051}" type="presParOf" srcId="{8FFE66DF-2701-4798-93A2-F79583E72EA1}" destId="{5642C4E8-AA98-42DD-9FDD-7FFD7F729038}" srcOrd="1" destOrd="0" presId="urn:microsoft.com/office/officeart/2018/5/layout/CenteredIconLabelDescriptionList"/>
    <dgm:cxn modelId="{F2BA75CE-6537-4AF7-BBAC-642CAD3282D7}" type="presParOf" srcId="{8FFE66DF-2701-4798-93A2-F79583E72EA1}" destId="{D0485FB5-97EE-4687-8B49-6F2A71757A43}" srcOrd="2" destOrd="0" presId="urn:microsoft.com/office/officeart/2018/5/layout/CenteredIconLabelDescriptionList"/>
    <dgm:cxn modelId="{D7B6301A-8003-4B7F-A128-879CD62FF83C}" type="presParOf" srcId="{8FFE66DF-2701-4798-93A2-F79583E72EA1}" destId="{00D2BC7D-F1C7-47BD-814A-72FD4FC53779}" srcOrd="3" destOrd="0" presId="urn:microsoft.com/office/officeart/2018/5/layout/CenteredIconLabelDescriptionList"/>
    <dgm:cxn modelId="{B887CDBC-E605-4E86-A559-0DE606399DDF}" type="presParOf" srcId="{8FFE66DF-2701-4798-93A2-F79583E72EA1}" destId="{311A59A4-1054-4F9A-AC03-13D2D76A3973}" srcOrd="4" destOrd="0" presId="urn:microsoft.com/office/officeart/2018/5/layout/CenteredIconLabelDescriptionList"/>
    <dgm:cxn modelId="{51F5279D-9A06-4BA4-A7C0-2039C6523CCC}" type="presParOf" srcId="{ABDE2741-9D9B-49C8-B485-F63E0A6E1FE6}" destId="{74475738-BE3A-4194-999B-560C08589D3D}" srcOrd="1" destOrd="0" presId="urn:microsoft.com/office/officeart/2018/5/layout/CenteredIconLabelDescriptionList"/>
    <dgm:cxn modelId="{FBDBDEEE-365E-4C21-BCC8-1BE0116937EB}" type="presParOf" srcId="{ABDE2741-9D9B-49C8-B485-F63E0A6E1FE6}" destId="{CACF51B8-94DA-4A41-82A7-E29E7CCDCB1D}" srcOrd="2" destOrd="0" presId="urn:microsoft.com/office/officeart/2018/5/layout/CenteredIconLabelDescriptionList"/>
    <dgm:cxn modelId="{1C5A9CFE-9812-47C7-BB18-60D652CB2157}" type="presParOf" srcId="{CACF51B8-94DA-4A41-82A7-E29E7CCDCB1D}" destId="{6851E808-48D1-46D7-9D99-6009A13A6063}" srcOrd="0" destOrd="0" presId="urn:microsoft.com/office/officeart/2018/5/layout/CenteredIconLabelDescriptionList"/>
    <dgm:cxn modelId="{AEAB10CE-BD63-4A30-A4B1-19BF0179669E}" type="presParOf" srcId="{CACF51B8-94DA-4A41-82A7-E29E7CCDCB1D}" destId="{E751C0A9-77AA-40C9-88CA-013AF44D5F49}" srcOrd="1" destOrd="0" presId="urn:microsoft.com/office/officeart/2018/5/layout/CenteredIconLabelDescriptionList"/>
    <dgm:cxn modelId="{0170B1D1-9D29-45BE-AA14-2B7822CD34DE}" type="presParOf" srcId="{CACF51B8-94DA-4A41-82A7-E29E7CCDCB1D}" destId="{3CD633FE-43F2-4CEB-9702-4CD7EA9E9F9A}" srcOrd="2" destOrd="0" presId="urn:microsoft.com/office/officeart/2018/5/layout/CenteredIconLabelDescriptionList"/>
    <dgm:cxn modelId="{6AFCEDE8-38FF-47C3-ADCC-96B71C180F71}" type="presParOf" srcId="{CACF51B8-94DA-4A41-82A7-E29E7CCDCB1D}" destId="{E80E39F7-243B-4B48-A212-76AA2F32188B}" srcOrd="3" destOrd="0" presId="urn:microsoft.com/office/officeart/2018/5/layout/CenteredIconLabelDescriptionList"/>
    <dgm:cxn modelId="{38CABB74-98CA-49FE-BFC7-FAB147613F73}" type="presParOf" srcId="{CACF51B8-94DA-4A41-82A7-E29E7CCDCB1D}" destId="{BD239F65-D62B-4D10-B89E-7FAE1F9DD653}" srcOrd="4" destOrd="0" presId="urn:microsoft.com/office/officeart/2018/5/layout/CenteredIconLabelDescriptionList"/>
    <dgm:cxn modelId="{DF121C60-C38E-4537-996D-73EED657F305}" type="presParOf" srcId="{ABDE2741-9D9B-49C8-B485-F63E0A6E1FE6}" destId="{AD8C729B-4C9D-4A21-8029-832DF7C82899}" srcOrd="3" destOrd="0" presId="urn:microsoft.com/office/officeart/2018/5/layout/CenteredIconLabelDescriptionList"/>
    <dgm:cxn modelId="{6D2C73EE-F7C3-4A2B-AE75-CC9B264F11E0}" type="presParOf" srcId="{ABDE2741-9D9B-49C8-B485-F63E0A6E1FE6}" destId="{D8B607AA-6333-4C09-B38D-2FA47C975707}" srcOrd="4" destOrd="0" presId="urn:microsoft.com/office/officeart/2018/5/layout/CenteredIconLabelDescriptionList"/>
    <dgm:cxn modelId="{72E52989-D833-435C-A545-7333BFCAE177}" type="presParOf" srcId="{D8B607AA-6333-4C09-B38D-2FA47C975707}" destId="{B4FD810D-CA35-4282-9087-3CB5FFECD312}" srcOrd="0" destOrd="0" presId="urn:microsoft.com/office/officeart/2018/5/layout/CenteredIconLabelDescriptionList"/>
    <dgm:cxn modelId="{7888BB22-B1F8-460E-831B-52C27B7AD98F}" type="presParOf" srcId="{D8B607AA-6333-4C09-B38D-2FA47C975707}" destId="{D5075FC0-4C1F-45D5-BF80-BD86CFD15428}" srcOrd="1" destOrd="0" presId="urn:microsoft.com/office/officeart/2018/5/layout/CenteredIconLabelDescriptionList"/>
    <dgm:cxn modelId="{2E56122A-3B3C-4F80-9C56-9F1C1B2D054F}" type="presParOf" srcId="{D8B607AA-6333-4C09-B38D-2FA47C975707}" destId="{AFC65B53-FD73-4466-BCA3-D0BA63528AA4}" srcOrd="2" destOrd="0" presId="urn:microsoft.com/office/officeart/2018/5/layout/CenteredIconLabelDescriptionList"/>
    <dgm:cxn modelId="{A891EB87-B7C1-43CD-8DBC-3E441D998DE5}" type="presParOf" srcId="{D8B607AA-6333-4C09-B38D-2FA47C975707}" destId="{8B8984FE-5AB8-4BE3-8B4F-5F2B3B0F5209}" srcOrd="3" destOrd="0" presId="urn:microsoft.com/office/officeart/2018/5/layout/CenteredIconLabelDescriptionList"/>
    <dgm:cxn modelId="{77C18F79-0680-43E2-8334-819436A2DE56}" type="presParOf" srcId="{D8B607AA-6333-4C09-B38D-2FA47C975707}" destId="{47835503-D031-4F7A-BF7D-0FD92B31A4D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19C258-3DE6-4DA7-A29D-CCBDBA09677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5D047C6-69AF-421B-95BB-B21868DA94B3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See it</a:t>
          </a:r>
        </a:p>
      </dgm:t>
    </dgm:pt>
    <dgm:pt modelId="{A0E888BD-289C-467D-8099-1C76EE4D07DD}" type="parTrans" cxnId="{2EF82A91-1A49-4482-8847-C7AE5A8ADFF8}">
      <dgm:prSet/>
      <dgm:spPr/>
      <dgm:t>
        <a:bodyPr/>
        <a:lstStyle/>
        <a:p>
          <a:endParaRPr lang="en-US"/>
        </a:p>
      </dgm:t>
    </dgm:pt>
    <dgm:pt modelId="{BFD2C55C-CEEC-43DD-822E-AAD26471F578}" type="sibTrans" cxnId="{2EF82A91-1A49-4482-8847-C7AE5A8ADFF8}">
      <dgm:prSet/>
      <dgm:spPr/>
      <dgm:t>
        <a:bodyPr/>
        <a:lstStyle/>
        <a:p>
          <a:endParaRPr lang="en-US"/>
        </a:p>
      </dgm:t>
    </dgm:pt>
    <dgm:pt modelId="{31540AE2-756C-4DAA-9BC4-3F42CFD3B7C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Attention to cognitive dissonance</a:t>
          </a:r>
        </a:p>
      </dgm:t>
    </dgm:pt>
    <dgm:pt modelId="{8193BAFA-EB6E-4AF8-B32A-CCF824794457}" type="parTrans" cxnId="{504FF869-1DB6-4CE7-AFFE-F226CD45D87E}">
      <dgm:prSet/>
      <dgm:spPr/>
      <dgm:t>
        <a:bodyPr/>
        <a:lstStyle/>
        <a:p>
          <a:endParaRPr lang="en-US"/>
        </a:p>
      </dgm:t>
    </dgm:pt>
    <dgm:pt modelId="{375497C7-9E6D-48A9-BA97-9168411D9E5E}" type="sibTrans" cxnId="{504FF869-1DB6-4CE7-AFFE-F226CD45D87E}">
      <dgm:prSet/>
      <dgm:spPr/>
      <dgm:t>
        <a:bodyPr/>
        <a:lstStyle/>
        <a:p>
          <a:endParaRPr lang="en-US"/>
        </a:p>
      </dgm:t>
    </dgm:pt>
    <dgm:pt modelId="{D1523E99-5394-4E0D-9578-841F656F342E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Address it</a:t>
          </a:r>
        </a:p>
      </dgm:t>
    </dgm:pt>
    <dgm:pt modelId="{FE7F8090-4E32-459E-8EE6-A6F7D97E07B7}" type="parTrans" cxnId="{1DB98AED-1EE1-4121-99D6-DD10957B263E}">
      <dgm:prSet/>
      <dgm:spPr/>
      <dgm:t>
        <a:bodyPr/>
        <a:lstStyle/>
        <a:p>
          <a:endParaRPr lang="en-US"/>
        </a:p>
      </dgm:t>
    </dgm:pt>
    <dgm:pt modelId="{79DA1505-90FA-441A-92A7-C6D2C63E2E19}" type="sibTrans" cxnId="{1DB98AED-1EE1-4121-99D6-DD10957B263E}">
      <dgm:prSet/>
      <dgm:spPr/>
      <dgm:t>
        <a:bodyPr/>
        <a:lstStyle/>
        <a:p>
          <a:endParaRPr lang="en-US"/>
        </a:p>
      </dgm:t>
    </dgm:pt>
    <dgm:pt modelId="{38A622FE-772F-4FEE-A088-C1DC98D77BE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Critical thinking</a:t>
          </a:r>
        </a:p>
      </dgm:t>
    </dgm:pt>
    <dgm:pt modelId="{33B586BB-A118-4AD6-A059-ADD9BE06DBA7}" type="parTrans" cxnId="{306D1464-B035-4904-AD9C-C36D85011E47}">
      <dgm:prSet/>
      <dgm:spPr/>
      <dgm:t>
        <a:bodyPr/>
        <a:lstStyle/>
        <a:p>
          <a:endParaRPr lang="en-US"/>
        </a:p>
      </dgm:t>
    </dgm:pt>
    <dgm:pt modelId="{9438F6C1-2A36-4C92-8657-08F689D62FB5}" type="sibTrans" cxnId="{306D1464-B035-4904-AD9C-C36D85011E47}">
      <dgm:prSet/>
      <dgm:spPr/>
      <dgm:t>
        <a:bodyPr/>
        <a:lstStyle/>
        <a:p>
          <a:endParaRPr lang="en-US"/>
        </a:p>
      </dgm:t>
    </dgm:pt>
    <dgm:pt modelId="{6A6773EE-66F1-4EDE-8541-0AAE8054BA49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Solve it</a:t>
          </a:r>
        </a:p>
      </dgm:t>
    </dgm:pt>
    <dgm:pt modelId="{37F435B9-959E-49DF-9A44-620227D17274}" type="parTrans" cxnId="{1A58C166-220C-44AC-9844-A8427F5483DE}">
      <dgm:prSet/>
      <dgm:spPr/>
      <dgm:t>
        <a:bodyPr/>
        <a:lstStyle/>
        <a:p>
          <a:endParaRPr lang="en-US"/>
        </a:p>
      </dgm:t>
    </dgm:pt>
    <dgm:pt modelId="{54860FD4-6511-40DA-BBC5-BDE1FDF46F30}" type="sibTrans" cxnId="{1A58C166-220C-44AC-9844-A8427F5483DE}">
      <dgm:prSet/>
      <dgm:spPr/>
      <dgm:t>
        <a:bodyPr/>
        <a:lstStyle/>
        <a:p>
          <a:endParaRPr lang="en-US"/>
        </a:p>
      </dgm:t>
    </dgm:pt>
    <dgm:pt modelId="{4E3730F9-F03D-493F-99FA-DBAE70D82D07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Judgement</a:t>
          </a:r>
        </a:p>
      </dgm:t>
    </dgm:pt>
    <dgm:pt modelId="{CE554ADE-278D-4D2B-8276-6BEAA204509B}" type="parTrans" cxnId="{D852D5CF-CD74-43B1-A103-D834EEC68120}">
      <dgm:prSet/>
      <dgm:spPr/>
      <dgm:t>
        <a:bodyPr/>
        <a:lstStyle/>
        <a:p>
          <a:endParaRPr lang="en-US"/>
        </a:p>
      </dgm:t>
    </dgm:pt>
    <dgm:pt modelId="{8C4FCDCD-CC99-4D90-9F9E-7F688628B85A}" type="sibTrans" cxnId="{D852D5CF-CD74-43B1-A103-D834EEC68120}">
      <dgm:prSet/>
      <dgm:spPr/>
      <dgm:t>
        <a:bodyPr/>
        <a:lstStyle/>
        <a:p>
          <a:endParaRPr lang="en-US"/>
        </a:p>
      </dgm:t>
    </dgm:pt>
    <dgm:pt modelId="{D1CBBDEB-5491-477B-B93C-15502B87558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Fill in the gaps</a:t>
          </a:r>
        </a:p>
        <a:p>
          <a:pPr>
            <a:lnSpc>
              <a:spcPct val="100000"/>
            </a:lnSpc>
          </a:pPr>
          <a:r>
            <a:rPr lang="en-US" dirty="0"/>
            <a:t>Incisive questioning</a:t>
          </a:r>
        </a:p>
      </dgm:t>
    </dgm:pt>
    <dgm:pt modelId="{D6B3DD0B-3956-4BE3-A858-F849822BC816}" type="parTrans" cxnId="{7CFAD06C-EF40-44D3-B1EB-DC016DAC95A9}">
      <dgm:prSet/>
      <dgm:spPr/>
      <dgm:t>
        <a:bodyPr/>
        <a:lstStyle/>
        <a:p>
          <a:endParaRPr lang="en-US"/>
        </a:p>
      </dgm:t>
    </dgm:pt>
    <dgm:pt modelId="{36E1136F-29AA-4FB5-8FE5-CD51A2BF52D7}" type="sibTrans" cxnId="{7CFAD06C-EF40-44D3-B1EB-DC016DAC95A9}">
      <dgm:prSet/>
      <dgm:spPr/>
      <dgm:t>
        <a:bodyPr/>
        <a:lstStyle/>
        <a:p>
          <a:endParaRPr lang="en-US"/>
        </a:p>
      </dgm:t>
    </dgm:pt>
    <dgm:pt modelId="{98A124CF-EF19-4A66-9F22-5F0D2B321E1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 of resources</a:t>
          </a:r>
        </a:p>
      </dgm:t>
    </dgm:pt>
    <dgm:pt modelId="{DB248C66-8069-47B0-BA37-ADCF4E018BA2}" type="parTrans" cxnId="{4D6F3214-E82D-4916-A355-B040664B77BC}">
      <dgm:prSet/>
      <dgm:spPr/>
      <dgm:t>
        <a:bodyPr/>
        <a:lstStyle/>
        <a:p>
          <a:endParaRPr lang="en-US"/>
        </a:p>
      </dgm:t>
    </dgm:pt>
    <dgm:pt modelId="{1DF8AEBF-594F-4C02-9997-E45F42B388DF}" type="sibTrans" cxnId="{4D6F3214-E82D-4916-A355-B040664B77BC}">
      <dgm:prSet/>
      <dgm:spPr/>
      <dgm:t>
        <a:bodyPr/>
        <a:lstStyle/>
        <a:p>
          <a:endParaRPr lang="en-US"/>
        </a:p>
      </dgm:t>
    </dgm:pt>
    <dgm:pt modelId="{B86886DB-2D1D-428D-B021-7019D9A280C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Creative problem solving </a:t>
          </a:r>
        </a:p>
      </dgm:t>
    </dgm:pt>
    <dgm:pt modelId="{A15B1423-C056-47CA-8C33-EE756610FE1E}" type="parTrans" cxnId="{A3FC7BF1-6292-42AB-BC31-75B98B72C39C}">
      <dgm:prSet/>
      <dgm:spPr/>
      <dgm:t>
        <a:bodyPr/>
        <a:lstStyle/>
        <a:p>
          <a:endParaRPr lang="en-US"/>
        </a:p>
      </dgm:t>
    </dgm:pt>
    <dgm:pt modelId="{794BF0E1-AA5B-43EE-B11A-2298999B5760}" type="sibTrans" cxnId="{A3FC7BF1-6292-42AB-BC31-75B98B72C39C}">
      <dgm:prSet/>
      <dgm:spPr/>
      <dgm:t>
        <a:bodyPr/>
        <a:lstStyle/>
        <a:p>
          <a:endParaRPr lang="en-US"/>
        </a:p>
      </dgm:t>
    </dgm:pt>
    <dgm:pt modelId="{EA8300C2-428D-45F9-8F53-C56994BC18A0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Analysis of outcomes</a:t>
          </a:r>
        </a:p>
      </dgm:t>
    </dgm:pt>
    <dgm:pt modelId="{F71CE6C2-07CB-48BA-BAA2-FA130465122D}" type="parTrans" cxnId="{BC38CF12-34A9-4603-B64C-37EE7CB8A990}">
      <dgm:prSet/>
      <dgm:spPr/>
      <dgm:t>
        <a:bodyPr/>
        <a:lstStyle/>
        <a:p>
          <a:endParaRPr lang="en-US"/>
        </a:p>
      </dgm:t>
    </dgm:pt>
    <dgm:pt modelId="{18E00707-1B45-4589-8ED8-3CFA1C1113C9}" type="sibTrans" cxnId="{BC38CF12-34A9-4603-B64C-37EE7CB8A990}">
      <dgm:prSet/>
      <dgm:spPr/>
      <dgm:t>
        <a:bodyPr/>
        <a:lstStyle/>
        <a:p>
          <a:endParaRPr lang="en-US"/>
        </a:p>
      </dgm:t>
    </dgm:pt>
    <dgm:pt modelId="{ABDE2741-9D9B-49C8-B485-F63E0A6E1FE6}" type="pres">
      <dgm:prSet presAssocID="{C519C258-3DE6-4DA7-A29D-CCBDBA09677B}" presName="root" presStyleCnt="0">
        <dgm:presLayoutVars>
          <dgm:dir/>
          <dgm:resizeHandles val="exact"/>
        </dgm:presLayoutVars>
      </dgm:prSet>
      <dgm:spPr/>
    </dgm:pt>
    <dgm:pt modelId="{8FFE66DF-2701-4798-93A2-F79583E72EA1}" type="pres">
      <dgm:prSet presAssocID="{F5D047C6-69AF-421B-95BB-B21868DA94B3}" presName="compNode" presStyleCnt="0"/>
      <dgm:spPr/>
    </dgm:pt>
    <dgm:pt modelId="{2141BBB7-4391-4D96-A4F0-518A1D18CDD0}" type="pres">
      <dgm:prSet presAssocID="{F5D047C6-69AF-421B-95BB-B21868DA94B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642C4E8-AA98-42DD-9FDD-7FFD7F729038}" type="pres">
      <dgm:prSet presAssocID="{F5D047C6-69AF-421B-95BB-B21868DA94B3}" presName="iconSpace" presStyleCnt="0"/>
      <dgm:spPr/>
    </dgm:pt>
    <dgm:pt modelId="{D0485FB5-97EE-4687-8B49-6F2A71757A43}" type="pres">
      <dgm:prSet presAssocID="{F5D047C6-69AF-421B-95BB-B21868DA94B3}" presName="parTx" presStyleLbl="revTx" presStyleIdx="0" presStyleCnt="6">
        <dgm:presLayoutVars>
          <dgm:chMax val="0"/>
          <dgm:chPref val="0"/>
        </dgm:presLayoutVars>
      </dgm:prSet>
      <dgm:spPr/>
    </dgm:pt>
    <dgm:pt modelId="{00D2BC7D-F1C7-47BD-814A-72FD4FC53779}" type="pres">
      <dgm:prSet presAssocID="{F5D047C6-69AF-421B-95BB-B21868DA94B3}" presName="txSpace" presStyleCnt="0"/>
      <dgm:spPr/>
    </dgm:pt>
    <dgm:pt modelId="{311A59A4-1054-4F9A-AC03-13D2D76A3973}" type="pres">
      <dgm:prSet presAssocID="{F5D047C6-69AF-421B-95BB-B21868DA94B3}" presName="desTx" presStyleLbl="revTx" presStyleIdx="1" presStyleCnt="6">
        <dgm:presLayoutVars/>
      </dgm:prSet>
      <dgm:spPr/>
    </dgm:pt>
    <dgm:pt modelId="{74475738-BE3A-4194-999B-560C08589D3D}" type="pres">
      <dgm:prSet presAssocID="{BFD2C55C-CEEC-43DD-822E-AAD26471F578}" presName="sibTrans" presStyleCnt="0"/>
      <dgm:spPr/>
    </dgm:pt>
    <dgm:pt modelId="{CACF51B8-94DA-4A41-82A7-E29E7CCDCB1D}" type="pres">
      <dgm:prSet presAssocID="{D1523E99-5394-4E0D-9578-841F656F342E}" presName="compNode" presStyleCnt="0"/>
      <dgm:spPr/>
    </dgm:pt>
    <dgm:pt modelId="{6851E808-48D1-46D7-9D99-6009A13A6063}" type="pres">
      <dgm:prSet presAssocID="{D1523E99-5394-4E0D-9578-841F656F342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E751C0A9-77AA-40C9-88CA-013AF44D5F49}" type="pres">
      <dgm:prSet presAssocID="{D1523E99-5394-4E0D-9578-841F656F342E}" presName="iconSpace" presStyleCnt="0"/>
      <dgm:spPr/>
    </dgm:pt>
    <dgm:pt modelId="{3CD633FE-43F2-4CEB-9702-4CD7EA9E9F9A}" type="pres">
      <dgm:prSet presAssocID="{D1523E99-5394-4E0D-9578-841F656F342E}" presName="parTx" presStyleLbl="revTx" presStyleIdx="2" presStyleCnt="6">
        <dgm:presLayoutVars>
          <dgm:chMax val="0"/>
          <dgm:chPref val="0"/>
        </dgm:presLayoutVars>
      </dgm:prSet>
      <dgm:spPr/>
    </dgm:pt>
    <dgm:pt modelId="{E80E39F7-243B-4B48-A212-76AA2F32188B}" type="pres">
      <dgm:prSet presAssocID="{D1523E99-5394-4E0D-9578-841F656F342E}" presName="txSpace" presStyleCnt="0"/>
      <dgm:spPr/>
    </dgm:pt>
    <dgm:pt modelId="{BD239F65-D62B-4D10-B89E-7FAE1F9DD653}" type="pres">
      <dgm:prSet presAssocID="{D1523E99-5394-4E0D-9578-841F656F342E}" presName="desTx" presStyleLbl="revTx" presStyleIdx="3" presStyleCnt="6">
        <dgm:presLayoutVars/>
      </dgm:prSet>
      <dgm:spPr/>
    </dgm:pt>
    <dgm:pt modelId="{AD8C729B-4C9D-4A21-8029-832DF7C82899}" type="pres">
      <dgm:prSet presAssocID="{79DA1505-90FA-441A-92A7-C6D2C63E2E19}" presName="sibTrans" presStyleCnt="0"/>
      <dgm:spPr/>
    </dgm:pt>
    <dgm:pt modelId="{D8B607AA-6333-4C09-B38D-2FA47C975707}" type="pres">
      <dgm:prSet presAssocID="{6A6773EE-66F1-4EDE-8541-0AAE8054BA49}" presName="compNode" presStyleCnt="0"/>
      <dgm:spPr/>
    </dgm:pt>
    <dgm:pt modelId="{B4FD810D-CA35-4282-9087-3CB5FFECD312}" type="pres">
      <dgm:prSet presAssocID="{6A6773EE-66F1-4EDE-8541-0AAE8054BA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D5075FC0-4C1F-45D5-BF80-BD86CFD15428}" type="pres">
      <dgm:prSet presAssocID="{6A6773EE-66F1-4EDE-8541-0AAE8054BA49}" presName="iconSpace" presStyleCnt="0"/>
      <dgm:spPr/>
    </dgm:pt>
    <dgm:pt modelId="{AFC65B53-FD73-4466-BCA3-D0BA63528AA4}" type="pres">
      <dgm:prSet presAssocID="{6A6773EE-66F1-4EDE-8541-0AAE8054BA49}" presName="parTx" presStyleLbl="revTx" presStyleIdx="4" presStyleCnt="6">
        <dgm:presLayoutVars>
          <dgm:chMax val="0"/>
          <dgm:chPref val="0"/>
        </dgm:presLayoutVars>
      </dgm:prSet>
      <dgm:spPr/>
    </dgm:pt>
    <dgm:pt modelId="{8B8984FE-5AB8-4BE3-8B4F-5F2B3B0F5209}" type="pres">
      <dgm:prSet presAssocID="{6A6773EE-66F1-4EDE-8541-0AAE8054BA49}" presName="txSpace" presStyleCnt="0"/>
      <dgm:spPr/>
    </dgm:pt>
    <dgm:pt modelId="{47835503-D031-4F7A-BF7D-0FD92B31A4D2}" type="pres">
      <dgm:prSet presAssocID="{6A6773EE-66F1-4EDE-8541-0AAE8054BA49}" presName="desTx" presStyleLbl="revTx" presStyleIdx="5" presStyleCnt="6">
        <dgm:presLayoutVars/>
      </dgm:prSet>
      <dgm:spPr/>
    </dgm:pt>
  </dgm:ptLst>
  <dgm:cxnLst>
    <dgm:cxn modelId="{DF773F09-4678-40A4-A00A-6AF99D19E783}" type="presOf" srcId="{EA8300C2-428D-45F9-8F53-C56994BC18A0}" destId="{47835503-D031-4F7A-BF7D-0FD92B31A4D2}" srcOrd="0" destOrd="2" presId="urn:microsoft.com/office/officeart/2018/5/layout/CenteredIconLabelDescriptionList"/>
    <dgm:cxn modelId="{BC38CF12-34A9-4603-B64C-37EE7CB8A990}" srcId="{6A6773EE-66F1-4EDE-8541-0AAE8054BA49}" destId="{EA8300C2-428D-45F9-8F53-C56994BC18A0}" srcOrd="2" destOrd="0" parTransId="{F71CE6C2-07CB-48BA-BAA2-FA130465122D}" sibTransId="{18E00707-1B45-4589-8ED8-3CFA1C1113C9}"/>
    <dgm:cxn modelId="{4D6F3214-E82D-4916-A355-B040664B77BC}" srcId="{D1523E99-5394-4E0D-9578-841F656F342E}" destId="{98A124CF-EF19-4A66-9F22-5F0D2B321E1C}" srcOrd="2" destOrd="0" parTransId="{DB248C66-8069-47B0-BA37-ADCF4E018BA2}" sibTransId="{1DF8AEBF-594F-4C02-9997-E45F42B388DF}"/>
    <dgm:cxn modelId="{C8F30015-873F-4D94-8B09-70520C44524D}" type="presOf" srcId="{B86886DB-2D1D-428D-B021-7019D9A280C5}" destId="{47835503-D031-4F7A-BF7D-0FD92B31A4D2}" srcOrd="0" destOrd="1" presId="urn:microsoft.com/office/officeart/2018/5/layout/CenteredIconLabelDescriptionList"/>
    <dgm:cxn modelId="{777E5A27-C73E-4265-8C68-001378542D81}" type="presOf" srcId="{31540AE2-756C-4DAA-9BC4-3F42CFD3B7C1}" destId="{311A59A4-1054-4F9A-AC03-13D2D76A3973}" srcOrd="0" destOrd="0" presId="urn:microsoft.com/office/officeart/2018/5/layout/CenteredIconLabelDescriptionList"/>
    <dgm:cxn modelId="{306D1464-B035-4904-AD9C-C36D85011E47}" srcId="{D1523E99-5394-4E0D-9578-841F656F342E}" destId="{38A622FE-772F-4FEE-A088-C1DC98D77BEF}" srcOrd="0" destOrd="0" parTransId="{33B586BB-A118-4AD6-A059-ADD9BE06DBA7}" sibTransId="{9438F6C1-2A36-4C92-8657-08F689D62FB5}"/>
    <dgm:cxn modelId="{1A58C166-220C-44AC-9844-A8427F5483DE}" srcId="{C519C258-3DE6-4DA7-A29D-CCBDBA09677B}" destId="{6A6773EE-66F1-4EDE-8541-0AAE8054BA49}" srcOrd="2" destOrd="0" parTransId="{37F435B9-959E-49DF-9A44-620227D17274}" sibTransId="{54860FD4-6511-40DA-BBC5-BDE1FDF46F30}"/>
    <dgm:cxn modelId="{504FF869-1DB6-4CE7-AFFE-F226CD45D87E}" srcId="{F5D047C6-69AF-421B-95BB-B21868DA94B3}" destId="{31540AE2-756C-4DAA-9BC4-3F42CFD3B7C1}" srcOrd="0" destOrd="0" parTransId="{8193BAFA-EB6E-4AF8-B32A-CCF824794457}" sibTransId="{375497C7-9E6D-48A9-BA97-9168411D9E5E}"/>
    <dgm:cxn modelId="{7CFAD06C-EF40-44D3-B1EB-DC016DAC95A9}" srcId="{D1523E99-5394-4E0D-9578-841F656F342E}" destId="{D1CBBDEB-5491-477B-B93C-15502B87558C}" srcOrd="1" destOrd="0" parTransId="{D6B3DD0B-3956-4BE3-A858-F849822BC816}" sibTransId="{36E1136F-29AA-4FB5-8FE5-CD51A2BF52D7}"/>
    <dgm:cxn modelId="{46373B50-D00B-45E5-B7AC-F7888D255F47}" type="presOf" srcId="{F5D047C6-69AF-421B-95BB-B21868DA94B3}" destId="{D0485FB5-97EE-4687-8B49-6F2A71757A43}" srcOrd="0" destOrd="0" presId="urn:microsoft.com/office/officeart/2018/5/layout/CenteredIconLabelDescriptionList"/>
    <dgm:cxn modelId="{853A5A75-0C24-46BD-897C-DB5FF64BEDDB}" type="presOf" srcId="{4E3730F9-F03D-493F-99FA-DBAE70D82D07}" destId="{47835503-D031-4F7A-BF7D-0FD92B31A4D2}" srcOrd="0" destOrd="0" presId="urn:microsoft.com/office/officeart/2018/5/layout/CenteredIconLabelDescriptionList"/>
    <dgm:cxn modelId="{7BB36A56-5D4C-4872-ADBD-94B6AFE90CE3}" type="presOf" srcId="{98A124CF-EF19-4A66-9F22-5F0D2B321E1C}" destId="{BD239F65-D62B-4D10-B89E-7FAE1F9DD653}" srcOrd="0" destOrd="2" presId="urn:microsoft.com/office/officeart/2018/5/layout/CenteredIconLabelDescriptionList"/>
    <dgm:cxn modelId="{3ED52084-FA36-4E25-AF4B-1244181C3B8F}" type="presOf" srcId="{D1523E99-5394-4E0D-9578-841F656F342E}" destId="{3CD633FE-43F2-4CEB-9702-4CD7EA9E9F9A}" srcOrd="0" destOrd="0" presId="urn:microsoft.com/office/officeart/2018/5/layout/CenteredIconLabelDescriptionList"/>
    <dgm:cxn modelId="{2EF82A91-1A49-4482-8847-C7AE5A8ADFF8}" srcId="{C519C258-3DE6-4DA7-A29D-CCBDBA09677B}" destId="{F5D047C6-69AF-421B-95BB-B21868DA94B3}" srcOrd="0" destOrd="0" parTransId="{A0E888BD-289C-467D-8099-1C76EE4D07DD}" sibTransId="{BFD2C55C-CEEC-43DD-822E-AAD26471F578}"/>
    <dgm:cxn modelId="{37C35E98-C319-4A38-9558-FFE6B2460D22}" type="presOf" srcId="{D1CBBDEB-5491-477B-B93C-15502B87558C}" destId="{BD239F65-D62B-4D10-B89E-7FAE1F9DD653}" srcOrd="0" destOrd="1" presId="urn:microsoft.com/office/officeart/2018/5/layout/CenteredIconLabelDescriptionList"/>
    <dgm:cxn modelId="{5E4E2AAB-92EE-451C-8B4D-ED6709FBE7E6}" type="presOf" srcId="{C519C258-3DE6-4DA7-A29D-CCBDBA09677B}" destId="{ABDE2741-9D9B-49C8-B485-F63E0A6E1FE6}" srcOrd="0" destOrd="0" presId="urn:microsoft.com/office/officeart/2018/5/layout/CenteredIconLabelDescriptionList"/>
    <dgm:cxn modelId="{C5FC05BE-9A6D-4EAD-8BFC-CDBC6BBD9B70}" type="presOf" srcId="{38A622FE-772F-4FEE-A088-C1DC98D77BEF}" destId="{BD239F65-D62B-4D10-B89E-7FAE1F9DD653}" srcOrd="0" destOrd="0" presId="urn:microsoft.com/office/officeart/2018/5/layout/CenteredIconLabelDescriptionList"/>
    <dgm:cxn modelId="{D852D5CF-CD74-43B1-A103-D834EEC68120}" srcId="{6A6773EE-66F1-4EDE-8541-0AAE8054BA49}" destId="{4E3730F9-F03D-493F-99FA-DBAE70D82D07}" srcOrd="0" destOrd="0" parTransId="{CE554ADE-278D-4D2B-8276-6BEAA204509B}" sibTransId="{8C4FCDCD-CC99-4D90-9F9E-7F688628B85A}"/>
    <dgm:cxn modelId="{109DBFD7-F03B-42BD-BEBF-8728A788437B}" type="presOf" srcId="{6A6773EE-66F1-4EDE-8541-0AAE8054BA49}" destId="{AFC65B53-FD73-4466-BCA3-D0BA63528AA4}" srcOrd="0" destOrd="0" presId="urn:microsoft.com/office/officeart/2018/5/layout/CenteredIconLabelDescriptionList"/>
    <dgm:cxn modelId="{1DB98AED-1EE1-4121-99D6-DD10957B263E}" srcId="{C519C258-3DE6-4DA7-A29D-CCBDBA09677B}" destId="{D1523E99-5394-4E0D-9578-841F656F342E}" srcOrd="1" destOrd="0" parTransId="{FE7F8090-4E32-459E-8EE6-A6F7D97E07B7}" sibTransId="{79DA1505-90FA-441A-92A7-C6D2C63E2E19}"/>
    <dgm:cxn modelId="{A3FC7BF1-6292-42AB-BC31-75B98B72C39C}" srcId="{6A6773EE-66F1-4EDE-8541-0AAE8054BA49}" destId="{B86886DB-2D1D-428D-B021-7019D9A280C5}" srcOrd="1" destOrd="0" parTransId="{A15B1423-C056-47CA-8C33-EE756610FE1E}" sibTransId="{794BF0E1-AA5B-43EE-B11A-2298999B5760}"/>
    <dgm:cxn modelId="{EE49BEEA-38B4-4776-8EFA-E51B1086A468}" type="presParOf" srcId="{ABDE2741-9D9B-49C8-B485-F63E0A6E1FE6}" destId="{8FFE66DF-2701-4798-93A2-F79583E72EA1}" srcOrd="0" destOrd="0" presId="urn:microsoft.com/office/officeart/2018/5/layout/CenteredIconLabelDescriptionList"/>
    <dgm:cxn modelId="{44FE49EC-3D23-46EA-9D80-A075CB9F2E08}" type="presParOf" srcId="{8FFE66DF-2701-4798-93A2-F79583E72EA1}" destId="{2141BBB7-4391-4D96-A4F0-518A1D18CDD0}" srcOrd="0" destOrd="0" presId="urn:microsoft.com/office/officeart/2018/5/layout/CenteredIconLabelDescriptionList"/>
    <dgm:cxn modelId="{F2633F9E-309C-4316-ABDF-8E76F7ABB051}" type="presParOf" srcId="{8FFE66DF-2701-4798-93A2-F79583E72EA1}" destId="{5642C4E8-AA98-42DD-9FDD-7FFD7F729038}" srcOrd="1" destOrd="0" presId="urn:microsoft.com/office/officeart/2018/5/layout/CenteredIconLabelDescriptionList"/>
    <dgm:cxn modelId="{F2BA75CE-6537-4AF7-BBAC-642CAD3282D7}" type="presParOf" srcId="{8FFE66DF-2701-4798-93A2-F79583E72EA1}" destId="{D0485FB5-97EE-4687-8B49-6F2A71757A43}" srcOrd="2" destOrd="0" presId="urn:microsoft.com/office/officeart/2018/5/layout/CenteredIconLabelDescriptionList"/>
    <dgm:cxn modelId="{D7B6301A-8003-4B7F-A128-879CD62FF83C}" type="presParOf" srcId="{8FFE66DF-2701-4798-93A2-F79583E72EA1}" destId="{00D2BC7D-F1C7-47BD-814A-72FD4FC53779}" srcOrd="3" destOrd="0" presId="urn:microsoft.com/office/officeart/2018/5/layout/CenteredIconLabelDescriptionList"/>
    <dgm:cxn modelId="{B887CDBC-E605-4E86-A559-0DE606399DDF}" type="presParOf" srcId="{8FFE66DF-2701-4798-93A2-F79583E72EA1}" destId="{311A59A4-1054-4F9A-AC03-13D2D76A3973}" srcOrd="4" destOrd="0" presId="urn:microsoft.com/office/officeart/2018/5/layout/CenteredIconLabelDescriptionList"/>
    <dgm:cxn modelId="{51F5279D-9A06-4BA4-A7C0-2039C6523CCC}" type="presParOf" srcId="{ABDE2741-9D9B-49C8-B485-F63E0A6E1FE6}" destId="{74475738-BE3A-4194-999B-560C08589D3D}" srcOrd="1" destOrd="0" presId="urn:microsoft.com/office/officeart/2018/5/layout/CenteredIconLabelDescriptionList"/>
    <dgm:cxn modelId="{FBDBDEEE-365E-4C21-BCC8-1BE0116937EB}" type="presParOf" srcId="{ABDE2741-9D9B-49C8-B485-F63E0A6E1FE6}" destId="{CACF51B8-94DA-4A41-82A7-E29E7CCDCB1D}" srcOrd="2" destOrd="0" presId="urn:microsoft.com/office/officeart/2018/5/layout/CenteredIconLabelDescriptionList"/>
    <dgm:cxn modelId="{1C5A9CFE-9812-47C7-BB18-60D652CB2157}" type="presParOf" srcId="{CACF51B8-94DA-4A41-82A7-E29E7CCDCB1D}" destId="{6851E808-48D1-46D7-9D99-6009A13A6063}" srcOrd="0" destOrd="0" presId="urn:microsoft.com/office/officeart/2018/5/layout/CenteredIconLabelDescriptionList"/>
    <dgm:cxn modelId="{AEAB10CE-BD63-4A30-A4B1-19BF0179669E}" type="presParOf" srcId="{CACF51B8-94DA-4A41-82A7-E29E7CCDCB1D}" destId="{E751C0A9-77AA-40C9-88CA-013AF44D5F49}" srcOrd="1" destOrd="0" presId="urn:microsoft.com/office/officeart/2018/5/layout/CenteredIconLabelDescriptionList"/>
    <dgm:cxn modelId="{0170B1D1-9D29-45BE-AA14-2B7822CD34DE}" type="presParOf" srcId="{CACF51B8-94DA-4A41-82A7-E29E7CCDCB1D}" destId="{3CD633FE-43F2-4CEB-9702-4CD7EA9E9F9A}" srcOrd="2" destOrd="0" presId="urn:microsoft.com/office/officeart/2018/5/layout/CenteredIconLabelDescriptionList"/>
    <dgm:cxn modelId="{6AFCEDE8-38FF-47C3-ADCC-96B71C180F71}" type="presParOf" srcId="{CACF51B8-94DA-4A41-82A7-E29E7CCDCB1D}" destId="{E80E39F7-243B-4B48-A212-76AA2F32188B}" srcOrd="3" destOrd="0" presId="urn:microsoft.com/office/officeart/2018/5/layout/CenteredIconLabelDescriptionList"/>
    <dgm:cxn modelId="{38CABB74-98CA-49FE-BFC7-FAB147613F73}" type="presParOf" srcId="{CACF51B8-94DA-4A41-82A7-E29E7CCDCB1D}" destId="{BD239F65-D62B-4D10-B89E-7FAE1F9DD653}" srcOrd="4" destOrd="0" presId="urn:microsoft.com/office/officeart/2018/5/layout/CenteredIconLabelDescriptionList"/>
    <dgm:cxn modelId="{DF121C60-C38E-4537-996D-73EED657F305}" type="presParOf" srcId="{ABDE2741-9D9B-49C8-B485-F63E0A6E1FE6}" destId="{AD8C729B-4C9D-4A21-8029-832DF7C82899}" srcOrd="3" destOrd="0" presId="urn:microsoft.com/office/officeart/2018/5/layout/CenteredIconLabelDescriptionList"/>
    <dgm:cxn modelId="{6D2C73EE-F7C3-4A2B-AE75-CC9B264F11E0}" type="presParOf" srcId="{ABDE2741-9D9B-49C8-B485-F63E0A6E1FE6}" destId="{D8B607AA-6333-4C09-B38D-2FA47C975707}" srcOrd="4" destOrd="0" presId="urn:microsoft.com/office/officeart/2018/5/layout/CenteredIconLabelDescriptionList"/>
    <dgm:cxn modelId="{72E52989-D833-435C-A545-7333BFCAE177}" type="presParOf" srcId="{D8B607AA-6333-4C09-B38D-2FA47C975707}" destId="{B4FD810D-CA35-4282-9087-3CB5FFECD312}" srcOrd="0" destOrd="0" presId="urn:microsoft.com/office/officeart/2018/5/layout/CenteredIconLabelDescriptionList"/>
    <dgm:cxn modelId="{7888BB22-B1F8-460E-831B-52C27B7AD98F}" type="presParOf" srcId="{D8B607AA-6333-4C09-B38D-2FA47C975707}" destId="{D5075FC0-4C1F-45D5-BF80-BD86CFD15428}" srcOrd="1" destOrd="0" presId="urn:microsoft.com/office/officeart/2018/5/layout/CenteredIconLabelDescriptionList"/>
    <dgm:cxn modelId="{2E56122A-3B3C-4F80-9C56-9F1C1B2D054F}" type="presParOf" srcId="{D8B607AA-6333-4C09-B38D-2FA47C975707}" destId="{AFC65B53-FD73-4466-BCA3-D0BA63528AA4}" srcOrd="2" destOrd="0" presId="urn:microsoft.com/office/officeart/2018/5/layout/CenteredIconLabelDescriptionList"/>
    <dgm:cxn modelId="{A891EB87-B7C1-43CD-8DBC-3E441D998DE5}" type="presParOf" srcId="{D8B607AA-6333-4C09-B38D-2FA47C975707}" destId="{8B8984FE-5AB8-4BE3-8B4F-5F2B3B0F5209}" srcOrd="3" destOrd="0" presId="urn:microsoft.com/office/officeart/2018/5/layout/CenteredIconLabelDescriptionList"/>
    <dgm:cxn modelId="{77C18F79-0680-43E2-8334-819436A2DE56}" type="presParOf" srcId="{D8B607AA-6333-4C09-B38D-2FA47C975707}" destId="{47835503-D031-4F7A-BF7D-0FD92B31A4D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4B968-C1B5-4BC1-B5D6-83005BC1AFD5}">
      <dsp:nvSpPr>
        <dsp:cNvPr id="0" name=""/>
        <dsp:cNvSpPr/>
      </dsp:nvSpPr>
      <dsp:spPr>
        <a:xfrm>
          <a:off x="0" y="5393"/>
          <a:ext cx="6245265" cy="2068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200" b="1" kern="1200"/>
            <a:t>Faculty: Karen Schultz</a:t>
          </a:r>
          <a:endParaRPr lang="en-US" sz="5200" kern="1200"/>
        </a:p>
      </dsp:txBody>
      <dsp:txXfrm>
        <a:off x="100979" y="106372"/>
        <a:ext cx="6043307" cy="1866602"/>
      </dsp:txXfrm>
    </dsp:sp>
    <dsp:sp modelId="{C464645D-3C4B-49EC-81CA-720F21D8AC0A}">
      <dsp:nvSpPr>
        <dsp:cNvPr id="0" name=""/>
        <dsp:cNvSpPr/>
      </dsp:nvSpPr>
      <dsp:spPr>
        <a:xfrm>
          <a:off x="0" y="2223713"/>
          <a:ext cx="6245265" cy="20685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200" b="1" kern="1200"/>
            <a:t>Relationships with financial sponsors:</a:t>
          </a:r>
          <a:endParaRPr lang="en-US" sz="5200" kern="1200"/>
        </a:p>
      </dsp:txBody>
      <dsp:txXfrm>
        <a:off x="100979" y="2324692"/>
        <a:ext cx="6043307" cy="1866602"/>
      </dsp:txXfrm>
    </dsp:sp>
    <dsp:sp modelId="{D4F2375A-CD80-47C5-AC3D-457A56881DD2}">
      <dsp:nvSpPr>
        <dsp:cNvPr id="0" name=""/>
        <dsp:cNvSpPr/>
      </dsp:nvSpPr>
      <dsp:spPr>
        <a:xfrm>
          <a:off x="0" y="4292273"/>
          <a:ext cx="6245265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287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4100" b="1" kern="1200"/>
            <a:t>No relationships to disclose</a:t>
          </a:r>
          <a:endParaRPr lang="en-US" sz="4100" kern="1200"/>
        </a:p>
      </dsp:txBody>
      <dsp:txXfrm>
        <a:off x="0" y="4292273"/>
        <a:ext cx="6245265" cy="1291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301E4-0BEE-495D-A848-E1752F52AE8F}">
      <dsp:nvSpPr>
        <dsp:cNvPr id="0" name=""/>
        <dsp:cNvSpPr/>
      </dsp:nvSpPr>
      <dsp:spPr>
        <a:xfrm>
          <a:off x="0" y="2105"/>
          <a:ext cx="6040745" cy="25108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kern="1200"/>
            <a:t>This program has received in-kind support from the College of Family Physicians of Canada in the form of committee meeting logistical support. </a:t>
          </a:r>
          <a:endParaRPr lang="en-US" sz="2900" kern="1200"/>
        </a:p>
      </dsp:txBody>
      <dsp:txXfrm>
        <a:off x="122568" y="124673"/>
        <a:ext cx="5795609" cy="2265683"/>
      </dsp:txXfrm>
    </dsp:sp>
    <dsp:sp modelId="{19F32283-73E7-4C79-8428-D410439AFDE3}">
      <dsp:nvSpPr>
        <dsp:cNvPr id="0" name=""/>
        <dsp:cNvSpPr/>
      </dsp:nvSpPr>
      <dsp:spPr>
        <a:xfrm>
          <a:off x="0" y="2596445"/>
          <a:ext cx="6040745" cy="25108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b="1" u="sng" kern="1200"/>
            <a:t>Potential for conflict(s) of interest</a:t>
          </a:r>
          <a:r>
            <a:rPr lang="en-CA" sz="2900" b="1" kern="1200"/>
            <a:t>: None</a:t>
          </a:r>
          <a:endParaRPr lang="en-US" sz="2900" kern="1200"/>
        </a:p>
      </dsp:txBody>
      <dsp:txXfrm>
        <a:off x="122568" y="2719013"/>
        <a:ext cx="5795609" cy="2265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89FE9-07D9-4D2E-A26D-87BD4496352C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Compare and contrast adaptivity and adaptive expertise</a:t>
          </a:r>
        </a:p>
      </dsp:txBody>
      <dsp:txXfrm>
        <a:off x="0" y="1653508"/>
        <a:ext cx="3286125" cy="2610802"/>
      </dsp:txXfrm>
    </dsp:sp>
    <dsp:sp modelId="{5BDD4855-A7AA-4236-BE70-C91F1663E381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24F7A52E-B20C-4F57-A7AC-D4CC63558638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35C67-AC9F-4B89-99CE-AEDC7E100363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Describe the concept of adaptivity in the context of family medicine</a:t>
          </a:r>
        </a:p>
      </dsp:txBody>
      <dsp:txXfrm>
        <a:off x="3614737" y="1653508"/>
        <a:ext cx="3286125" cy="2610802"/>
      </dsp:txXfrm>
    </dsp:sp>
    <dsp:sp modelId="{F2625D5B-A4E5-451B-BE3C-F23FA8B4B18C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5DC8FB49-F010-414E-96C7-1EA8CB94AC70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3ECF5-5B5D-4DA4-9D21-90214011B6F1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Consider ways to incorporate this with your work with learners</a:t>
          </a:r>
        </a:p>
      </dsp:txBody>
      <dsp:txXfrm>
        <a:off x="7229475" y="1653508"/>
        <a:ext cx="3286125" cy="2610802"/>
      </dsp:txXfrm>
    </dsp:sp>
    <dsp:sp modelId="{AA00E190-3D0B-484F-9095-3432F331F4FB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E73FB00D-B62D-4584-BFC3-6A7563DC493A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19B38-08E9-462A-AC3D-43E73BEE99F3}">
      <dsp:nvSpPr>
        <dsp:cNvPr id="0" name=""/>
        <dsp:cNvSpPr/>
      </dsp:nvSpPr>
      <dsp:spPr>
        <a:xfrm>
          <a:off x="1147354" y="0"/>
          <a:ext cx="4271554" cy="427155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D5F89-9BFB-48FD-AD6E-F33F7B6FA060}">
      <dsp:nvSpPr>
        <dsp:cNvPr id="0" name=""/>
        <dsp:cNvSpPr/>
      </dsp:nvSpPr>
      <dsp:spPr>
        <a:xfrm>
          <a:off x="1425005" y="277651"/>
          <a:ext cx="1708621" cy="1708621"/>
        </a:xfrm>
        <a:prstGeom prst="roundRect">
          <a:avLst/>
        </a:prstGeom>
        <a:solidFill>
          <a:srgbClr val="BF49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3. High need, Low risk</a:t>
          </a:r>
        </a:p>
      </dsp:txBody>
      <dsp:txXfrm>
        <a:off x="1508413" y="361059"/>
        <a:ext cx="1541805" cy="1541805"/>
      </dsp:txXfrm>
    </dsp:sp>
    <dsp:sp modelId="{7A4C8968-5410-4176-B5D2-F888E46F7A3B}">
      <dsp:nvSpPr>
        <dsp:cNvPr id="0" name=""/>
        <dsp:cNvSpPr/>
      </dsp:nvSpPr>
      <dsp:spPr>
        <a:xfrm>
          <a:off x="3432635" y="277651"/>
          <a:ext cx="1708621" cy="1708621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4. High need, High risk</a:t>
          </a:r>
        </a:p>
      </dsp:txBody>
      <dsp:txXfrm>
        <a:off x="3516043" y="361059"/>
        <a:ext cx="1541805" cy="1541805"/>
      </dsp:txXfrm>
    </dsp:sp>
    <dsp:sp modelId="{E65755C8-6352-479A-93FF-0BA81D07F9D3}">
      <dsp:nvSpPr>
        <dsp:cNvPr id="0" name=""/>
        <dsp:cNvSpPr/>
      </dsp:nvSpPr>
      <dsp:spPr>
        <a:xfrm>
          <a:off x="1425005" y="2285281"/>
          <a:ext cx="1708621" cy="1708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1. Low need, Low risk</a:t>
          </a:r>
        </a:p>
      </dsp:txBody>
      <dsp:txXfrm>
        <a:off x="1508413" y="2368689"/>
        <a:ext cx="1541805" cy="1541805"/>
      </dsp:txXfrm>
    </dsp:sp>
    <dsp:sp modelId="{EA41691D-3EE2-472B-991C-FE792E067E17}">
      <dsp:nvSpPr>
        <dsp:cNvPr id="0" name=""/>
        <dsp:cNvSpPr/>
      </dsp:nvSpPr>
      <dsp:spPr>
        <a:xfrm>
          <a:off x="3432635" y="2285281"/>
          <a:ext cx="1708621" cy="1708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/>
            <a:t>2. Low need, High risk</a:t>
          </a:r>
        </a:p>
      </dsp:txBody>
      <dsp:txXfrm>
        <a:off x="3516043" y="2368689"/>
        <a:ext cx="1541805" cy="15418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1BBB7-4391-4D96-A4F0-518A1D18CDD0}">
      <dsp:nvSpPr>
        <dsp:cNvPr id="0" name=""/>
        <dsp:cNvSpPr/>
      </dsp:nvSpPr>
      <dsp:spPr>
        <a:xfrm>
          <a:off x="1061437" y="491044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85FB5-97EE-4687-8B49-6F2A71757A43}">
      <dsp:nvSpPr>
        <dsp:cNvPr id="0" name=""/>
        <dsp:cNvSpPr/>
      </dsp:nvSpPr>
      <dsp:spPr>
        <a:xfrm>
          <a:off x="1582" y="1770488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See it</a:t>
          </a:r>
        </a:p>
      </dsp:txBody>
      <dsp:txXfrm>
        <a:off x="1582" y="1770488"/>
        <a:ext cx="3261093" cy="489164"/>
      </dsp:txXfrm>
    </dsp:sp>
    <dsp:sp modelId="{311A59A4-1054-4F9A-AC03-13D2D76A3973}">
      <dsp:nvSpPr>
        <dsp:cNvPr id="0" name=""/>
        <dsp:cNvSpPr/>
      </dsp:nvSpPr>
      <dsp:spPr>
        <a:xfrm>
          <a:off x="1582" y="2323866"/>
          <a:ext cx="3261093" cy="137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Attention to cognitive dissonance</a:t>
          </a:r>
        </a:p>
      </dsp:txBody>
      <dsp:txXfrm>
        <a:off x="1582" y="2323866"/>
        <a:ext cx="3261093" cy="1377893"/>
      </dsp:txXfrm>
    </dsp:sp>
    <dsp:sp modelId="{6851E808-48D1-46D7-9D99-6009A13A6063}">
      <dsp:nvSpPr>
        <dsp:cNvPr id="0" name=""/>
        <dsp:cNvSpPr/>
      </dsp:nvSpPr>
      <dsp:spPr>
        <a:xfrm>
          <a:off x="4893223" y="491044"/>
          <a:ext cx="1141382" cy="1141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633FE-43F2-4CEB-9702-4CD7EA9E9F9A}">
      <dsp:nvSpPr>
        <dsp:cNvPr id="0" name=""/>
        <dsp:cNvSpPr/>
      </dsp:nvSpPr>
      <dsp:spPr>
        <a:xfrm>
          <a:off x="3833367" y="1770488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Address it</a:t>
          </a:r>
        </a:p>
      </dsp:txBody>
      <dsp:txXfrm>
        <a:off x="3833367" y="1770488"/>
        <a:ext cx="3261093" cy="489164"/>
      </dsp:txXfrm>
    </dsp:sp>
    <dsp:sp modelId="{BD239F65-D62B-4D10-B89E-7FAE1F9DD653}">
      <dsp:nvSpPr>
        <dsp:cNvPr id="0" name=""/>
        <dsp:cNvSpPr/>
      </dsp:nvSpPr>
      <dsp:spPr>
        <a:xfrm>
          <a:off x="3833367" y="2323866"/>
          <a:ext cx="3261093" cy="137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Critical thinking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Fill in the gaps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Incisive questioning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Use of resources</a:t>
          </a:r>
        </a:p>
      </dsp:txBody>
      <dsp:txXfrm>
        <a:off x="3833367" y="2323866"/>
        <a:ext cx="3261093" cy="1377893"/>
      </dsp:txXfrm>
    </dsp:sp>
    <dsp:sp modelId="{B4FD810D-CA35-4282-9087-3CB5FFECD312}">
      <dsp:nvSpPr>
        <dsp:cNvPr id="0" name=""/>
        <dsp:cNvSpPr/>
      </dsp:nvSpPr>
      <dsp:spPr>
        <a:xfrm>
          <a:off x="8725008" y="491044"/>
          <a:ext cx="1141382" cy="1141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5B53-FD73-4466-BCA3-D0BA63528AA4}">
      <dsp:nvSpPr>
        <dsp:cNvPr id="0" name=""/>
        <dsp:cNvSpPr/>
      </dsp:nvSpPr>
      <dsp:spPr>
        <a:xfrm>
          <a:off x="7665152" y="1770488"/>
          <a:ext cx="3261093" cy="48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/>
            <a:t>Solve it</a:t>
          </a:r>
        </a:p>
      </dsp:txBody>
      <dsp:txXfrm>
        <a:off x="7665152" y="1770488"/>
        <a:ext cx="3261093" cy="489164"/>
      </dsp:txXfrm>
    </dsp:sp>
    <dsp:sp modelId="{47835503-D031-4F7A-BF7D-0FD92B31A4D2}">
      <dsp:nvSpPr>
        <dsp:cNvPr id="0" name=""/>
        <dsp:cNvSpPr/>
      </dsp:nvSpPr>
      <dsp:spPr>
        <a:xfrm>
          <a:off x="7665152" y="2323866"/>
          <a:ext cx="3261093" cy="1377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Judgement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Creative problem solving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Analysis of outcomes</a:t>
          </a:r>
        </a:p>
      </dsp:txBody>
      <dsp:txXfrm>
        <a:off x="7665152" y="2323866"/>
        <a:ext cx="3261093" cy="13778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1BBB7-4391-4D96-A4F0-518A1D18CDD0}">
      <dsp:nvSpPr>
        <dsp:cNvPr id="0" name=""/>
        <dsp:cNvSpPr/>
      </dsp:nvSpPr>
      <dsp:spPr>
        <a:xfrm>
          <a:off x="816162" y="158869"/>
          <a:ext cx="863576" cy="7481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85FB5-97EE-4687-8B49-6F2A71757A43}">
      <dsp:nvSpPr>
        <dsp:cNvPr id="0" name=""/>
        <dsp:cNvSpPr/>
      </dsp:nvSpPr>
      <dsp:spPr>
        <a:xfrm>
          <a:off x="14269" y="994974"/>
          <a:ext cx="2467361" cy="32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See it</a:t>
          </a:r>
        </a:p>
      </dsp:txBody>
      <dsp:txXfrm>
        <a:off x="14269" y="994974"/>
        <a:ext cx="2467361" cy="320645"/>
      </dsp:txXfrm>
    </dsp:sp>
    <dsp:sp modelId="{311A59A4-1054-4F9A-AC03-13D2D76A3973}">
      <dsp:nvSpPr>
        <dsp:cNvPr id="0" name=""/>
        <dsp:cNvSpPr/>
      </dsp:nvSpPr>
      <dsp:spPr>
        <a:xfrm>
          <a:off x="14269" y="1356518"/>
          <a:ext cx="2467361" cy="84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Attention to cognitive dissonance</a:t>
          </a:r>
        </a:p>
      </dsp:txBody>
      <dsp:txXfrm>
        <a:off x="14269" y="1356518"/>
        <a:ext cx="2467361" cy="847302"/>
      </dsp:txXfrm>
    </dsp:sp>
    <dsp:sp modelId="{6851E808-48D1-46D7-9D99-6009A13A6063}">
      <dsp:nvSpPr>
        <dsp:cNvPr id="0" name=""/>
        <dsp:cNvSpPr/>
      </dsp:nvSpPr>
      <dsp:spPr>
        <a:xfrm>
          <a:off x="3715311" y="158869"/>
          <a:ext cx="863576" cy="7481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633FE-43F2-4CEB-9702-4CD7EA9E9F9A}">
      <dsp:nvSpPr>
        <dsp:cNvPr id="0" name=""/>
        <dsp:cNvSpPr/>
      </dsp:nvSpPr>
      <dsp:spPr>
        <a:xfrm>
          <a:off x="2913419" y="994974"/>
          <a:ext cx="2467361" cy="32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Address it</a:t>
          </a:r>
        </a:p>
      </dsp:txBody>
      <dsp:txXfrm>
        <a:off x="2913419" y="994974"/>
        <a:ext cx="2467361" cy="320645"/>
      </dsp:txXfrm>
    </dsp:sp>
    <dsp:sp modelId="{BD239F65-D62B-4D10-B89E-7FAE1F9DD653}">
      <dsp:nvSpPr>
        <dsp:cNvPr id="0" name=""/>
        <dsp:cNvSpPr/>
      </dsp:nvSpPr>
      <dsp:spPr>
        <a:xfrm>
          <a:off x="2913419" y="1356518"/>
          <a:ext cx="2467361" cy="84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Critical thinking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Fill in the gaps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Incisive questioning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Use of resources</a:t>
          </a:r>
        </a:p>
      </dsp:txBody>
      <dsp:txXfrm>
        <a:off x="2913419" y="1356518"/>
        <a:ext cx="2467361" cy="847302"/>
      </dsp:txXfrm>
    </dsp:sp>
    <dsp:sp modelId="{B4FD810D-CA35-4282-9087-3CB5FFECD312}">
      <dsp:nvSpPr>
        <dsp:cNvPr id="0" name=""/>
        <dsp:cNvSpPr/>
      </dsp:nvSpPr>
      <dsp:spPr>
        <a:xfrm>
          <a:off x="6614461" y="158869"/>
          <a:ext cx="863576" cy="7481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5B53-FD73-4466-BCA3-D0BA63528AA4}">
      <dsp:nvSpPr>
        <dsp:cNvPr id="0" name=""/>
        <dsp:cNvSpPr/>
      </dsp:nvSpPr>
      <dsp:spPr>
        <a:xfrm>
          <a:off x="5812568" y="994974"/>
          <a:ext cx="2467361" cy="320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Solve it</a:t>
          </a:r>
        </a:p>
      </dsp:txBody>
      <dsp:txXfrm>
        <a:off x="5812568" y="994974"/>
        <a:ext cx="2467361" cy="320645"/>
      </dsp:txXfrm>
    </dsp:sp>
    <dsp:sp modelId="{47835503-D031-4F7A-BF7D-0FD92B31A4D2}">
      <dsp:nvSpPr>
        <dsp:cNvPr id="0" name=""/>
        <dsp:cNvSpPr/>
      </dsp:nvSpPr>
      <dsp:spPr>
        <a:xfrm>
          <a:off x="5812568" y="1356518"/>
          <a:ext cx="2467361" cy="84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Judgement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Creative problem solving </a:t>
          </a:r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Analysis of outcomes</a:t>
          </a:r>
        </a:p>
      </dsp:txBody>
      <dsp:txXfrm>
        <a:off x="5812568" y="1356518"/>
        <a:ext cx="2467361" cy="847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B2BE5-C46E-4473-ACBD-C1668ACF5EA9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621A-706D-421B-A763-79720B694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/>
              <a:t>This slide must be visually presented to the audience AND verbalized by the speaker.</a:t>
            </a:r>
          </a:p>
        </p:txBody>
      </p:sp>
      <p:sp>
        <p:nvSpPr>
          <p:cNvPr id="41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CCA77E6-4065-4F33-ADDA-402F128863B9}" type="slidenum">
              <a:rPr lang="en-CA" altLang="en-US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44586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altLang="en-US"/>
              <a:t>This slide must be visually presented to the audience AND verbalized by the speaker.</a:t>
            </a:r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C3ED637-21AF-4468-BDA6-27EB2D4F017F}" type="slidenum">
              <a:rPr lang="en-CA" altLang="en-US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3644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because you may be able to come up with a new solution should you?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5621A-706D-421B-A763-79720B6949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picture of AO document</a:t>
            </a:r>
          </a:p>
          <a:p>
            <a:r>
              <a:rPr lang="en-US" dirty="0"/>
              <a:t>Existing skill dimensions (list)</a:t>
            </a:r>
          </a:p>
          <a:p>
            <a:r>
              <a:rPr lang="en-US" dirty="0"/>
              <a:t>Pulling out bits to highlight adaptivity.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5621A-706D-421B-A763-79720B6949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3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1EB0-B886-2003-4C46-E4865409A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5A546-8EBE-E5EF-CEA4-154C2401D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B719F-EDC2-18A6-1B57-E754DE50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5E69A-93A4-D4F9-0566-E0904B70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30550-CB65-1476-AFF2-E9D3B67A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5B03-0B40-F038-2F46-854A4D27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0771A-E627-A496-83B4-A084EFDC3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A604D-7E90-A4E3-1D83-A1C4C510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4B0B0-7B15-B9EE-6B79-B7FBE514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510A9-2344-AC3D-26D0-B326D6D9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4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8897A-BF86-7C42-86BB-90F25F931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842AA-322E-8607-17BB-942697C44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55AAC-567F-2936-BB2F-9FF1E50B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22844-3A1D-07D4-C9A8-9A0754E30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73080-808A-E20D-5E5A-09E0BD64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F7022-45F2-FF4C-3B32-7A021BFD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5C293-1FA5-8F7B-309A-2FA47AB6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8C097-0393-2779-ABF0-E1602EB83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19F4C-4417-7943-5256-2390CEE33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73C67-0A1C-6415-8662-37012BCD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26CA-FEB5-A2B3-0034-39C45C4C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8AE2F-8889-2B10-9447-8476A9AAB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B2B2-4CA7-FA33-FD04-C21F5616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2F4A-99FA-91B5-B309-7804F7B8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0542E-BD47-1D83-5D71-7CA885AE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6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C4B4-E8ED-BDDA-B53E-5C74D8BF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42CF-01EC-5483-A04D-2D114B18D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6A083-D7C1-D509-B46D-C69E55F3A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9F93E-B23F-087B-7CDE-97B076E9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B90EA-D431-2BC1-0724-D55C548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D3FBE-F02E-0BE6-3CD0-A006825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0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5361-530A-C175-5170-F841E1B9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D2213-436E-2D83-4D58-83A083A83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55975-F9CE-5B4D-1BE2-EFF56CFD9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D7BDE-7538-5D88-9D4C-1761D78EE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794E6-DD84-3C1A-D339-AB382B666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179807-A364-8FD6-A602-E01E097A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3035D-B375-E9B0-F52D-B3E04689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19795-D582-551F-37D1-69B07748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36F9-132F-D25E-C72A-EC5A1E03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B47D3-56AA-35F4-4759-D68A6F02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98FC2-D843-13C6-0B29-93DFD86C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53610-964A-A5BC-534E-3C5B69DB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0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43C45-9F06-2E27-85EB-F69E3A0B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85858E-40F5-29BA-7990-433B123F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F095-49E4-03C7-7486-37B153D2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87EB-9656-0C98-A4F1-3CACBF71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CC1C4-2A2D-FF6A-1C70-960ECDB3D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DF7F9-436B-BA95-F6E5-330D0852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654A3-626E-A0DD-82CB-032A62F0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6D59B-9E9A-428C-1CA1-C0C6AF26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9A7F7-CFE6-E0ED-EEE5-04E621D8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7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D5B1-A044-AB56-B786-F4720265B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4EB08F-A9C4-7B4D-E382-89E39FA4D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5CF92-D6BD-C723-8F19-42A7666FC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900C0-0CF4-D92D-A193-95C176CD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A06F2-ED9C-07E4-FED9-FFCA4092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58B6B-8C10-24F1-9CD5-773398F4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3EA8B-E4A7-E25D-115C-F3DA1ACD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6AE4D-5E80-0893-4952-94108D063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F0A38-F50A-41ED-1DF7-4FF3907BA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7176-7674-4999-B62D-4477651C6B83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16D38-614E-C06D-7A7B-BB0229211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73C01-FB9A-BC16-1E20-BAF15C29B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B087-D750-42AD-A0EC-CEA822AF7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AC477-DDC0-F7EA-6F25-328564E19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6100"/>
              <a:t>Adaptivity as an </a:t>
            </a:r>
            <a:br>
              <a:rPr lang="en-US" sz="6100"/>
            </a:br>
            <a:r>
              <a:rPr lang="en-US" sz="6100"/>
              <a:t>Essential Skill in Family Medicine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B6FF3-B9C7-E69C-BC0E-5F1897976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889196"/>
            <a:ext cx="8258176" cy="631825"/>
          </a:xfrm>
        </p:spPr>
        <p:txBody>
          <a:bodyPr anchor="ctr">
            <a:noAutofit/>
          </a:bodyPr>
          <a:lstStyle/>
          <a:p>
            <a:r>
              <a:rPr lang="en-US" sz="2000" dirty="0"/>
              <a:t>Dr. Karen/Pinky Schultz</a:t>
            </a:r>
          </a:p>
          <a:p>
            <a:r>
              <a:rPr lang="en-US" sz="2000" dirty="0"/>
              <a:t>On Behalf of the CFPC Certification Process and Assessment Committee</a:t>
            </a:r>
          </a:p>
          <a:p>
            <a:r>
              <a:rPr lang="en-US" sz="2000" dirty="0"/>
              <a:t>FMF Montreal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75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80816F2-EFB0-44E7-94C9-B65CB34DF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5A2A0-12E7-45D4-8AB4-92ADEEAB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5998043" cy="2806506"/>
          </a:xfrm>
        </p:spPr>
        <p:txBody>
          <a:bodyPr anchor="b">
            <a:normAutofit/>
          </a:bodyPr>
          <a:lstStyle/>
          <a:p>
            <a:r>
              <a:rPr lang="en-US" sz="4000" dirty="0"/>
              <a:t>Revision of the CFPC Assessment Objectives (V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C71A6-23A2-9300-F6BC-AFD23C69A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6300"/>
            <a:ext cx="5998043" cy="2588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E73798-E76C-33D7-9667-452EDB6C2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431" y="557189"/>
            <a:ext cx="4543366" cy="574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F94237-0536-4DB1-8C95-39E355CED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BCF080D9-7B6B-9420-9ABA-32D09CB0C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056" b="13674"/>
          <a:stretch/>
        </p:blipFill>
        <p:spPr>
          <a:xfrm>
            <a:off x="20" y="10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AC7FAC-574C-3E96-E09E-1528906E5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3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E182-AACC-8D09-1C16-370B6378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Routine expertise, adaptive expertise, adaptivity….oh my!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78CD8-1A2D-7500-0E9E-B98F9151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275" y="2141537"/>
            <a:ext cx="10515600" cy="4351338"/>
          </a:xfrm>
        </p:spPr>
        <p:txBody>
          <a:bodyPr vert="wordArtVert"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Innovation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474DA1-A8D4-BDE6-8FE8-6CE4026727F8}"/>
              </a:ext>
            </a:extLst>
          </p:cNvPr>
          <p:cNvCxnSpPr/>
          <p:nvPr/>
        </p:nvCxnSpPr>
        <p:spPr>
          <a:xfrm>
            <a:off x="1878496" y="5536096"/>
            <a:ext cx="8577469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A7BA151-0166-C846-E992-3E2528DCE076}"/>
              </a:ext>
            </a:extLst>
          </p:cNvPr>
          <p:cNvCxnSpPr/>
          <p:nvPr/>
        </p:nvCxnSpPr>
        <p:spPr>
          <a:xfrm flipV="1">
            <a:off x="1878496" y="2216427"/>
            <a:ext cx="0" cy="3319669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C6D547E-55F3-1F4F-6E21-5FC26A765F1A}"/>
              </a:ext>
            </a:extLst>
          </p:cNvPr>
          <p:cNvSpPr txBox="1"/>
          <p:nvPr/>
        </p:nvSpPr>
        <p:spPr>
          <a:xfrm>
            <a:off x="5183256" y="5671034"/>
            <a:ext cx="109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Efficiency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B9B2F2-961F-BDDB-4139-8BCC179C418D}"/>
              </a:ext>
            </a:extLst>
          </p:cNvPr>
          <p:cNvSpPr txBox="1"/>
          <p:nvPr/>
        </p:nvSpPr>
        <p:spPr>
          <a:xfrm>
            <a:off x="8107680" y="48256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Routine Expertise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B472FF-2A34-C4AB-81F9-B2DBDCE1E238}"/>
              </a:ext>
            </a:extLst>
          </p:cNvPr>
          <p:cNvSpPr txBox="1"/>
          <p:nvPr/>
        </p:nvSpPr>
        <p:spPr>
          <a:xfrm>
            <a:off x="2355122" y="3691596"/>
            <a:ext cx="82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Novice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932E94-F78E-7A44-EA78-360F493FC07C}"/>
              </a:ext>
            </a:extLst>
          </p:cNvPr>
          <p:cNvSpPr txBox="1"/>
          <p:nvPr/>
        </p:nvSpPr>
        <p:spPr>
          <a:xfrm>
            <a:off x="5306270" y="2216427"/>
            <a:ext cx="193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Adaptive Expertise</a:t>
            </a:r>
          </a:p>
        </p:txBody>
      </p:sp>
    </p:spTree>
    <p:extLst>
      <p:ext uri="{BB962C8B-B14F-4D97-AF65-F5344CB8AC3E}">
        <p14:creationId xmlns:p14="http://schemas.microsoft.com/office/powerpoint/2010/main" val="8265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307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74" name="Title 1"/>
          <p:cNvSpPr>
            <a:spLocks noGrp="1" noChangeArrowheads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CA" altLang="en-US" sz="3800"/>
              <a:t>Faculty/Presenter Disclosure</a:t>
            </a:r>
          </a:p>
        </p:txBody>
      </p:sp>
      <p:cxnSp>
        <p:nvCxnSpPr>
          <p:cNvPr id="3082" name="Straight Connector 308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6" name="Content Placeholder 2">
            <a:extLst>
              <a:ext uri="{FF2B5EF4-FFF2-40B4-BE49-F238E27FC236}">
                <a16:creationId xmlns:a16="http://schemas.microsoft.com/office/drawing/2014/main" id="{86ECB965-010B-5033-0E2C-EB6E25ECD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86655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127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Rectangle 512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32" name="Picture 513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5134" name="Rectangle 513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9175"/>
            <a:ext cx="12198096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1191966" y="1110000"/>
            <a:ext cx="3796079" cy="463361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CA" altLang="en-US" sz="4800"/>
              <a:t>Disclosure of Financial Support</a:t>
            </a:r>
          </a:p>
        </p:txBody>
      </p:sp>
      <p:graphicFrame>
        <p:nvGraphicFramePr>
          <p:cNvPr id="5124" name="Content Placeholder 2">
            <a:extLst>
              <a:ext uri="{FF2B5EF4-FFF2-40B4-BE49-F238E27FC236}">
                <a16:creationId xmlns:a16="http://schemas.microsoft.com/office/drawing/2014/main" id="{B66D7408-68B2-1534-88B6-F3F689CF6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45861"/>
              </p:ext>
            </p:extLst>
          </p:nvPr>
        </p:nvGraphicFramePr>
        <p:xfrm>
          <a:off x="5313054" y="879732"/>
          <a:ext cx="6040745" cy="5109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286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70AAF-1466-C8A2-41E2-73F5E73E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2900" dirty="0"/>
              <a:t>Objectives -- At the end of this session, participants will be able to:</a:t>
            </a:r>
            <a:br>
              <a:rPr lang="en-US" sz="2900" dirty="0"/>
            </a:br>
            <a:endParaRPr lang="en-US" sz="29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EC6933-A1B5-2CA9-2E91-ADF7AB25E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961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67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D213-B52B-4B5F-CA06-496ECB42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Routine versus Adaptive Expertise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3E9FC5-3596-1E08-7E7B-942B949FCB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886447"/>
              </p:ext>
            </p:extLst>
          </p:nvPr>
        </p:nvGraphicFramePr>
        <p:xfrm>
          <a:off x="838200" y="1825625"/>
          <a:ext cx="105155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972694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0898562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954384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Routine Expertise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Adaptive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649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418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Pattern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Clear, tight 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Absent or poor 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503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Diagnostic uncertainty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72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Cognitive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82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12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31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A193-273D-2430-7A05-5BB692A99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Adaptivity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9B4CC-41A4-E5BC-5491-22D00AAC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Adaptive Expertise (ability to adjust to new situations)</a:t>
            </a:r>
          </a:p>
          <a:p>
            <a:pPr marL="0" indent="0" algn="ctr">
              <a:buNone/>
            </a:pPr>
            <a:r>
              <a:rPr lang="en-US" sz="88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  <a:p>
            <a:pPr marL="0" indent="0" algn="ctr"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Judgement </a:t>
            </a:r>
          </a:p>
          <a:p>
            <a:pPr marL="0" indent="0"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57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6760AC-A755-CAB0-2FED-5ED736070C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028703"/>
              </p:ext>
            </p:extLst>
          </p:nvPr>
        </p:nvGraphicFramePr>
        <p:xfrm>
          <a:off x="2812868" y="927463"/>
          <a:ext cx="6566263" cy="4271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18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0CC99-A9F0-22C5-A96E-071A168D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Steps to Adaptivity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9F070D-302D-0C40-F4DA-C8EEE4A65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06423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72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0CC99-A9F0-22C5-A96E-071A168D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How to support  the development of adaptivity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9F070D-302D-0C40-F4DA-C8EEE4A65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004238"/>
              </p:ext>
            </p:extLst>
          </p:nvPr>
        </p:nvGraphicFramePr>
        <p:xfrm>
          <a:off x="1776549" y="1924820"/>
          <a:ext cx="8294200" cy="2362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F21B1D-16B1-EBD8-2E05-2E946B7CB994}"/>
              </a:ext>
            </a:extLst>
          </p:cNvPr>
          <p:cNvSpPr txBox="1"/>
          <p:nvPr/>
        </p:nvSpPr>
        <p:spPr>
          <a:xfrm>
            <a:off x="4966063" y="4865651"/>
            <a:ext cx="2473754" cy="147732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Role modeling</a:t>
            </a:r>
          </a:p>
          <a:p>
            <a:r>
              <a:rPr lang="en-US" dirty="0"/>
              <a:t>What if questions</a:t>
            </a:r>
          </a:p>
          <a:p>
            <a:r>
              <a:rPr lang="en-US" dirty="0"/>
              <a:t>Consequences of action </a:t>
            </a:r>
          </a:p>
          <a:p>
            <a:r>
              <a:rPr lang="en-US" dirty="0"/>
              <a:t>vs watchful waiting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377</Words>
  <Application>Microsoft Office PowerPoint</Application>
  <PresentationFormat>Widescreen</PresentationFormat>
  <Paragraphs>91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Adaptivity as an  Essential Skill in Family Medicine</vt:lpstr>
      <vt:lpstr>Faculty/Presenter Disclosure</vt:lpstr>
      <vt:lpstr>Disclosure of Financial Support</vt:lpstr>
      <vt:lpstr>Objectives -- At the end of this session, participants will be able to: </vt:lpstr>
      <vt:lpstr>Routine versus Adaptive Expertise</vt:lpstr>
      <vt:lpstr>Adaptivity</vt:lpstr>
      <vt:lpstr>PowerPoint Presentation</vt:lpstr>
      <vt:lpstr>Steps to Adaptivity</vt:lpstr>
      <vt:lpstr>How to support  the development of adaptivity</vt:lpstr>
      <vt:lpstr>Revision of the CFPC Assessment Objectives (V 2)</vt:lpstr>
      <vt:lpstr>Questions?</vt:lpstr>
      <vt:lpstr>Routine expertise, adaptive expertise, adaptivity….oh my!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Adaptivity as an Essential Skill in Family Medicine</dc:title>
  <dc:creator>Karen Schultz</dc:creator>
  <cp:lastModifiedBy>Deanne McKay</cp:lastModifiedBy>
  <cp:revision>2</cp:revision>
  <dcterms:created xsi:type="dcterms:W3CDTF">2023-11-03T15:27:22Z</dcterms:created>
  <dcterms:modified xsi:type="dcterms:W3CDTF">2023-11-06T14:12:13Z</dcterms:modified>
</cp:coreProperties>
</file>