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9" r:id="rId1"/>
    <p:sldMasterId id="2147483733" r:id="rId2"/>
  </p:sldMasterIdLst>
  <p:notesMasterIdLst>
    <p:notesMasterId r:id="rId40"/>
  </p:notesMasterIdLst>
  <p:sldIdLst>
    <p:sldId id="256" r:id="rId3"/>
    <p:sldId id="257" r:id="rId4"/>
    <p:sldId id="262" r:id="rId5"/>
    <p:sldId id="258" r:id="rId6"/>
    <p:sldId id="2145704277" r:id="rId7"/>
    <p:sldId id="2145704278" r:id="rId8"/>
    <p:sldId id="2145704252" r:id="rId9"/>
    <p:sldId id="2145704245" r:id="rId10"/>
    <p:sldId id="2145704253" r:id="rId11"/>
    <p:sldId id="2145704256" r:id="rId12"/>
    <p:sldId id="2145704257" r:id="rId13"/>
    <p:sldId id="2145704259" r:id="rId14"/>
    <p:sldId id="2145704262" r:id="rId15"/>
    <p:sldId id="281" r:id="rId16"/>
    <p:sldId id="2145704264" r:id="rId17"/>
    <p:sldId id="2145704266" r:id="rId18"/>
    <p:sldId id="2145704269" r:id="rId19"/>
    <p:sldId id="2145704268" r:id="rId20"/>
    <p:sldId id="268" r:id="rId21"/>
    <p:sldId id="2145704249" r:id="rId22"/>
    <p:sldId id="360" r:id="rId23"/>
    <p:sldId id="359" r:id="rId24"/>
    <p:sldId id="2145704270" r:id="rId25"/>
    <p:sldId id="2145704250" r:id="rId26"/>
    <p:sldId id="371" r:id="rId27"/>
    <p:sldId id="372" r:id="rId28"/>
    <p:sldId id="373" r:id="rId29"/>
    <p:sldId id="327" r:id="rId30"/>
    <p:sldId id="2145704272" r:id="rId31"/>
    <p:sldId id="2145704273" r:id="rId32"/>
    <p:sldId id="274" r:id="rId33"/>
    <p:sldId id="2145704274" r:id="rId34"/>
    <p:sldId id="279" r:id="rId35"/>
    <p:sldId id="2145704271" r:id="rId36"/>
    <p:sldId id="2145704276" r:id="rId37"/>
    <p:sldId id="263" r:id="rId38"/>
    <p:sldId id="260" r:id="rId39"/>
  </p:sldIdLst>
  <p:sldSz cx="18288000" cy="10287000"/>
  <p:notesSz cx="9296400" cy="70104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Fira Sans Extra Condensed Medium" panose="020B0604020202020204" charset="0"/>
      <p:regular r:id="rId48"/>
      <p:bold r:id="rId49"/>
      <p:italic r:id="rId50"/>
      <p:boldItalic r:id="rId51"/>
    </p:embeddedFont>
    <p:embeddedFont>
      <p:font typeface="Fira Sans Extra Condensed SemiBold" panose="020B0604020202020204" charset="0"/>
      <p:regular r:id="rId52"/>
      <p:bold r:id="rId53"/>
      <p:italic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90A57EDD-96F2-4D42-A9F9-BDC8F45CD2B1}">
          <p14:sldIdLst>
            <p14:sldId id="256"/>
          </p14:sldIdLst>
        </p14:section>
        <p14:section name="COI - Presenter Disclosure" id="{A66AF72D-5D57-4D2B-86A2-8BF1293BA1AD}">
          <p14:sldIdLst>
            <p14:sldId id="257"/>
            <p14:sldId id="262"/>
          </p14:sldIdLst>
        </p14:section>
        <p14:section name="COI - Disclosure of Financial Support" id="{92659F74-0B9A-459F-8070-620D0ECBAD0E}">
          <p14:sldIdLst>
            <p14:sldId id="258"/>
          </p14:sldIdLst>
        </p14:section>
        <p14:section name="Presentation Content" id="{6794A7E6-3DFB-47A0-AD58-1B24DDDCEE5C}">
          <p14:sldIdLst>
            <p14:sldId id="2145704277"/>
            <p14:sldId id="2145704278"/>
            <p14:sldId id="2145704252"/>
            <p14:sldId id="2145704245"/>
            <p14:sldId id="2145704253"/>
            <p14:sldId id="2145704256"/>
            <p14:sldId id="2145704257"/>
            <p14:sldId id="2145704259"/>
            <p14:sldId id="2145704262"/>
            <p14:sldId id="281"/>
            <p14:sldId id="2145704264"/>
            <p14:sldId id="2145704266"/>
            <p14:sldId id="2145704269"/>
            <p14:sldId id="2145704268"/>
            <p14:sldId id="268"/>
            <p14:sldId id="2145704249"/>
            <p14:sldId id="360"/>
            <p14:sldId id="359"/>
            <p14:sldId id="2145704270"/>
            <p14:sldId id="2145704250"/>
            <p14:sldId id="371"/>
            <p14:sldId id="372"/>
            <p14:sldId id="373"/>
            <p14:sldId id="327"/>
            <p14:sldId id="2145704272"/>
            <p14:sldId id="2145704273"/>
            <p14:sldId id="274"/>
            <p14:sldId id="2145704274"/>
            <p14:sldId id="279"/>
            <p14:sldId id="2145704271"/>
            <p14:sldId id="2145704276"/>
            <p14:sldId id="263"/>
          </p14:sldIdLst>
        </p14:section>
        <p14:section name="Closing Slide" id="{6339349B-B27A-49EC-8E13-018C2CB1621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 Qin" initials="AQ" lastIdx="1" clrIdx="0">
    <p:extLst>
      <p:ext uri="{19B8F6BF-5375-455C-9EA6-DF929625EA0E}">
        <p15:presenceInfo xmlns:p15="http://schemas.microsoft.com/office/powerpoint/2012/main" userId="S::Apple.Qin@umanitoba.ca::f6403ce2-aa97-48fe-a3ea-ffe941c7730b" providerId="AD"/>
      </p:ext>
    </p:extLst>
  </p:cmAuthor>
  <p:cmAuthor id="2" name="Marc Morissette" initials="MM" lastIdx="14" clrIdx="1">
    <p:extLst>
      <p:ext uri="{19B8F6BF-5375-455C-9EA6-DF929625EA0E}">
        <p15:presenceInfo xmlns:p15="http://schemas.microsoft.com/office/powerpoint/2012/main" userId="S-1-5-21-372916917-897920272-1844936127-125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4F81BD"/>
    <a:srgbClr val="CCFFFF"/>
    <a:srgbClr val="99CCFF"/>
    <a:srgbClr val="6699FF"/>
    <a:srgbClr val="5EB2FC"/>
    <a:srgbClr val="FFCCFF"/>
    <a:srgbClr val="FFCCCC"/>
    <a:srgbClr val="206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3792" autoAdjust="0"/>
  </p:normalViewPr>
  <p:slideViewPr>
    <p:cSldViewPr>
      <p:cViewPr varScale="1">
        <p:scale>
          <a:sx n="54" d="100"/>
          <a:sy n="54" d="100"/>
        </p:scale>
        <p:origin x="53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Family physicians per 100,000 individuals </a:t>
            </a:r>
            <a:br>
              <a:rPr lang="en-US" sz="24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Region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D8-4F56-9F4F-FAC27263D56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D8-4F56-9F4F-FAC27263D56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D8-4F56-9F4F-FAC27263D56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D8-4F56-9F4F-FAC27263D56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D8-4F56-9F4F-FAC27263D564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D8-4F56-9F4F-FAC27263D564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D8-4F56-9F4F-FAC27263D564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D8-4F56-9F4F-FAC27263D56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D8-4F56-9F4F-FAC27263D56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D8-4F56-9F4F-FAC27263D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Manitoba</c:v>
                </c:pt>
                <c:pt idx="1">
                  <c:v>Prince Edward Island</c:v>
                </c:pt>
                <c:pt idx="2">
                  <c:v>Ontario</c:v>
                </c:pt>
                <c:pt idx="3">
                  <c:v>Saskatchewan</c:v>
                </c:pt>
                <c:pt idx="4">
                  <c:v>Alberta</c:v>
                </c:pt>
                <c:pt idx="5">
                  <c:v>New Brunswick</c:v>
                </c:pt>
                <c:pt idx="6">
                  <c:v>Quebec</c:v>
                </c:pt>
                <c:pt idx="7">
                  <c:v>Nova Scotia</c:v>
                </c:pt>
                <c:pt idx="8">
                  <c:v>Newfoundland and Labrador</c:v>
                </c:pt>
                <c:pt idx="9">
                  <c:v>British Columbia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111.40891114999999</c:v>
                </c:pt>
                <c:pt idx="1">
                  <c:v>114.24353206000001</c:v>
                </c:pt>
                <c:pt idx="2">
                  <c:v>115.2658713</c:v>
                </c:pt>
                <c:pt idx="3">
                  <c:v>117.67630312</c:v>
                </c:pt>
                <c:pt idx="4">
                  <c:v>119.23547542999999</c:v>
                </c:pt>
                <c:pt idx="5">
                  <c:v>126.96090565</c:v>
                </c:pt>
                <c:pt idx="6">
                  <c:v>131.66339664</c:v>
                </c:pt>
                <c:pt idx="7">
                  <c:v>131.99637157000001</c:v>
                </c:pt>
                <c:pt idx="8">
                  <c:v>133.46718075999999</c:v>
                </c:pt>
                <c:pt idx="9">
                  <c:v>141.42774532999999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D8-4F56-9F4F-FAC27263D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2"/>
        <c:axId val="1107544223"/>
        <c:axId val="102080071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Manitoba</c:v>
                </c:pt>
                <c:pt idx="1">
                  <c:v>Prince Edward Island</c:v>
                </c:pt>
                <c:pt idx="2">
                  <c:v>Ontario</c:v>
                </c:pt>
                <c:pt idx="3">
                  <c:v>Saskatchewan</c:v>
                </c:pt>
                <c:pt idx="4">
                  <c:v>Alberta</c:v>
                </c:pt>
                <c:pt idx="5">
                  <c:v>New Brunswick</c:v>
                </c:pt>
                <c:pt idx="6">
                  <c:v>Quebec</c:v>
                </c:pt>
                <c:pt idx="7">
                  <c:v>Nova Scotia</c:v>
                </c:pt>
                <c:pt idx="8">
                  <c:v>Newfoundland and Labrador</c:v>
                </c:pt>
                <c:pt idx="9">
                  <c:v>British Columbia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124.33456930100002</c:v>
                </c:pt>
                <c:pt idx="1">
                  <c:v>124.33456930100002</c:v>
                </c:pt>
                <c:pt idx="2">
                  <c:v>124.33456930100002</c:v>
                </c:pt>
                <c:pt idx="3">
                  <c:v>124.33456930100002</c:v>
                </c:pt>
                <c:pt idx="4">
                  <c:v>124.33456930100002</c:v>
                </c:pt>
                <c:pt idx="5">
                  <c:v>124.33456930100002</c:v>
                </c:pt>
                <c:pt idx="6">
                  <c:v>124.33456930100002</c:v>
                </c:pt>
                <c:pt idx="7">
                  <c:v>124.33456930100002</c:v>
                </c:pt>
                <c:pt idx="8">
                  <c:v>124.33456930100002</c:v>
                </c:pt>
                <c:pt idx="9">
                  <c:v>124.33456930100002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7D8-4F56-9F4F-FAC27263D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544223"/>
        <c:axId val="1020800719"/>
      </c:lineChart>
      <c:catAx>
        <c:axId val="110754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0800719"/>
        <c:crosses val="autoZero"/>
        <c:auto val="1"/>
        <c:lblAlgn val="ctr"/>
        <c:lblOffset val="100"/>
        <c:noMultiLvlLbl val="0"/>
      </c:catAx>
      <c:valAx>
        <c:axId val="1020800719"/>
        <c:scaling>
          <c:orientation val="minMax"/>
          <c:max val="1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54422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21796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8175" y="392113"/>
            <a:ext cx="3498850" cy="196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9520" y="2492586"/>
            <a:ext cx="9916160" cy="23623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21796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21796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8175" y="392113"/>
            <a:ext cx="3498850" cy="196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9520" y="2492586"/>
            <a:ext cx="9916160" cy="23623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21796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fd3b63ee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fd3b63eea_0_15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fd3b63eea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fd3b63eea_0_15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395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8d2d37d232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8d2d37d232_0_91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80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e96c7d2dc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e96c7d2dc_0_26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83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305083c3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305083c3d_0_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21796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8175" y="392113"/>
            <a:ext cx="3498850" cy="196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9520" y="2492586"/>
            <a:ext cx="9916160" cy="23623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21796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2339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21796" y="1"/>
            <a:ext cx="5371253" cy="26289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8175" y="392113"/>
            <a:ext cx="3498850" cy="196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9520" y="2492586"/>
            <a:ext cx="9916160" cy="23623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21796" y="4985174"/>
            <a:ext cx="5371253" cy="2616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2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8fd3b63ee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8fd3b63eea_0_15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8fd3b63ee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8fd3b63eea_0_19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ec88277e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ec88277ee_0_1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8175" y="392113"/>
            <a:ext cx="3498850" cy="196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F264B-2173-354C-8129-873455AF97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8D99D0-FD08-404A-B3D9-EE4DE876CF6D}"/>
              </a:ext>
            </a:extLst>
          </p:cNvPr>
          <p:cNvSpPr/>
          <p:nvPr/>
        </p:nvSpPr>
        <p:spPr>
          <a:xfrm>
            <a:off x="0" y="4861370"/>
            <a:ext cx="18288000" cy="542563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C5BDC-C3C2-5745-A3B7-2B0B7E9E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1952" y="5143500"/>
            <a:ext cx="8893751" cy="80867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58607E-8004-4242-B4BF-978E54A72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1567" y="1252331"/>
            <a:ext cx="14992698" cy="3124077"/>
          </a:xfrm>
          <a:prstGeom prst="rect">
            <a:avLst/>
          </a:prstGeom>
        </p:spPr>
        <p:txBody>
          <a:bodyPr anchor="b"/>
          <a:lstStyle>
            <a:lvl1pPr>
              <a:defRPr sz="90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971B54-744F-384D-9CCD-CE4B0EA310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61567" y="4491569"/>
            <a:ext cx="14992700" cy="651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11" name="Picture 10" descr="university of manitoba logo">
            <a:extLst>
              <a:ext uri="{FF2B5EF4-FFF2-40B4-BE49-F238E27FC236}">
                <a16:creationId xmlns:a16="http://schemas.microsoft.com/office/drawing/2014/main" id="{BD47C679-492C-9841-8DA5-261B4E42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997" y="7454349"/>
            <a:ext cx="4398905" cy="21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7A0907-00AB-4144-B58B-224A6613F19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5" descr="university of manitoba logo">
            <a:extLst>
              <a:ext uri="{FF2B5EF4-FFF2-40B4-BE49-F238E27FC236}">
                <a16:creationId xmlns:a16="http://schemas.microsoft.com/office/drawing/2014/main" id="{7F530EEE-9497-954B-80C7-141607DE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929" y="3241729"/>
            <a:ext cx="7888140" cy="380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AC4E-0545-EB46-ACFD-78A03752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96A8A-ADC4-DB4F-9821-4C1CA282AF5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59160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FBA496-3762-4087-92D2-2D1991EB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8" y="1213085"/>
            <a:ext cx="14377205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385E9D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19C6F-4E6F-4158-BD51-AABCA15B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36" y="2279401"/>
            <a:ext cx="14377205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84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C5FC4-AA0E-4549-9CEE-D8857B7B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9B1D4-6428-48FF-BCCC-0287863C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8D234-80C0-4720-BCC0-9391D28A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8" y="1213085"/>
            <a:ext cx="14377205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38" y="3115072"/>
            <a:ext cx="14377205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7138" y="2279400"/>
            <a:ext cx="14377205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2119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FF94BB-FD69-2C49-9E5A-9E68DBE37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-1"/>
            <a:ext cx="18288000" cy="79057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7" y="1213085"/>
            <a:ext cx="14647566" cy="923724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332" y="3186006"/>
            <a:ext cx="6679371" cy="296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5333" y="2455270"/>
            <a:ext cx="42254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62DD82-65A9-184D-9447-FB2C64FCF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27137" y="2457016"/>
            <a:ext cx="7162392" cy="42566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FBA496-3762-4087-92D2-2D1991EB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8" y="1213085"/>
            <a:ext cx="14377205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385E9D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219C6F-4E6F-4158-BD51-AABCA15B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36" y="2279401"/>
            <a:ext cx="14377205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8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40" y="1198648"/>
            <a:ext cx="9413112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40" y="3100634"/>
            <a:ext cx="9413112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7137" y="2264963"/>
            <a:ext cx="9413112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446A48D-3A91-D042-B9BD-0834A734B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70559" y="-1"/>
            <a:ext cx="5317442" cy="79057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37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8" y="1213085"/>
            <a:ext cx="14377205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38" y="3115072"/>
            <a:ext cx="14377205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7138" y="2279400"/>
            <a:ext cx="14377205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7990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512800" y="3448676"/>
            <a:ext cx="6973800" cy="2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10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587600" y="6087276"/>
            <a:ext cx="68238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35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449A-82CC-4709-902D-4279EFA23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78BC9-9241-4EE3-9F9C-5655B083B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876FF-DBC7-480D-B7BD-FC0FA612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409E-0BCE-4F94-BD89-CAF1D5DD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C77A1-D21C-4FF9-B283-2E609546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CDC9-4004-4169-A00A-BD5A05CA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71B7-6800-4425-8DD5-813A910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0906-9960-4638-920C-6143A7F2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65BD7-1116-4545-A0B1-D6526F2E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E9D4-EDB7-478E-BF2F-E86955E5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4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BB7F-FBFF-4AE1-837E-DF0840A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1C48-ADCC-4682-9832-912253FC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87410-536C-409D-8C1C-73071B98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578A-934D-460A-9D59-EA09F3D9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D88D7-E04F-452A-8CB7-4E2C7A52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E019-85FF-4420-A426-2C51C61C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F420-E085-40D9-9E3E-64344DC4E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5F154-4CE7-40DE-B5EF-8D58A66C9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1453-4FF5-4BB9-B5B5-135B48AB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B4E44-9F5F-4D2A-B807-67A2D44C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CAE0-9E6E-4EA0-AB3B-3DB6679C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3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A427-BD7C-437A-B015-91B1E2DE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C7C41-1AD1-4C55-B926-798FD43F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ED284-14EB-41CC-BC65-42BBE82F0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D4C5B-5987-4142-90BB-78890960C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6B63-75E3-4B9D-A855-6E8E4DD4D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A9D4E-2989-43E8-975F-22F5219F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52FB9B-1BDE-422D-9A38-801E443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5A988-F54B-4C75-BF55-50AB4FE3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3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32A9-5095-4E4D-8008-5D10C321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B9053-A085-41D2-BFD7-E47F0FE1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4D44F-47E5-4274-A459-E1388707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0610F-3581-48C5-B68E-52340C04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6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9D989-51D5-4077-96B4-548A38F4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030E-9D79-438F-824B-F62AC9B5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B0E5F-22DA-4805-850C-DCC6276B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75A9-5FF6-4E8E-AF43-F1DB5D81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3AA7-93ED-4385-8FBB-4EC25DF3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A93D8-BFD4-4345-89EF-727105D6B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B1A94-3B22-4CDB-AC42-C937E39D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E356A-80FD-4683-865C-BE47CB7A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0DF0B-6B1F-4BBA-8076-7C3053A2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8A37-812B-491B-B03E-1CC41F65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9B941-C869-46A4-83B5-EE102DA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2ABA7-BFD8-47CF-A638-40AB4DB6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193F-AF0C-4103-8D70-EB1A748F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518C-D978-4007-AB86-3EA53EC2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D091D-9D4A-4905-8E43-4A375B66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6521" y="1213085"/>
            <a:ext cx="14377205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523" y="5211551"/>
            <a:ext cx="4225487" cy="21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6523" y="4456025"/>
            <a:ext cx="42254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516BCE-7165-A243-9FC6-2884D3BCD19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94956" y="5211551"/>
            <a:ext cx="4225487" cy="21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2D8C2AF-9F62-4C40-8AB9-219007017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4955" y="4456025"/>
            <a:ext cx="42254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C4A851-7442-6B4C-9F55-F5A567F2CD8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811302" y="5211551"/>
            <a:ext cx="4225487" cy="21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3C31DC4-DAA8-3046-922A-81245E269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11301" y="4456025"/>
            <a:ext cx="42254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471CE-1C13-3445-A65E-C34314613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26520" y="2485875"/>
            <a:ext cx="3816107" cy="16502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A5DE333-876F-5C41-BF9F-0FE4E3C92B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4955" y="2485874"/>
            <a:ext cx="3816107" cy="16502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A3AD5003-1F5B-1B45-86BE-B2822DDD8B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811301" y="2492687"/>
            <a:ext cx="3816107" cy="165020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59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0A0B-ED71-481D-84B7-E3789D15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33A3-15F2-4CC1-89CD-CD1226BF0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9A368-AF18-4309-8648-403B5B62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6E770-A1C2-47B2-A098-0DB6789C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E0EA-844B-4A6B-AE4C-C9AB9328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2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D05C3-FFE4-42EF-ACB2-05EA6FA1E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C205A-5E5B-42B3-82EB-CEC728BDB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DA82-768E-4E53-973A-6F34D967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ED2E-4385-489D-A21E-2B827BF5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3DC6-FD15-4E0A-BA00-AA1DDF30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8" y="1214830"/>
            <a:ext cx="14445434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38" y="3189750"/>
            <a:ext cx="6518753" cy="258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E900500-829A-8D46-9FE9-2146BDF77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0179" y="2457016"/>
            <a:ext cx="7162392" cy="42566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D391E8-C76A-E046-AF18-6F9786B833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7138" y="2279400"/>
            <a:ext cx="6518753" cy="5905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283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37" y="1213085"/>
            <a:ext cx="14647566" cy="923724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332" y="3186006"/>
            <a:ext cx="6679371" cy="296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4" indent="0">
              <a:buNone/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566" indent="0"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349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5333" y="2455270"/>
            <a:ext cx="42254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62DD82-65A9-184D-9447-FB2C64FCF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27137" y="2457016"/>
            <a:ext cx="7162392" cy="42566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0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FF94BB-FD69-2C49-9E5A-9E68DBE37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-1"/>
            <a:ext cx="18288000" cy="7905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60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DDE0F12-FF96-9C43-A14D-576CC5F41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939" y="2387282"/>
            <a:ext cx="3044864" cy="4088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F00FAC-9108-6C41-9CDD-082F77FE05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4414" y="-1"/>
            <a:ext cx="13293588" cy="7905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36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140" y="1198648"/>
            <a:ext cx="9413112" cy="821201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40" y="3100634"/>
            <a:ext cx="9413112" cy="2799356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7137" y="2264963"/>
            <a:ext cx="9413112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446A48D-3A91-D042-B9BD-0834A734BB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70559" y="-1"/>
            <a:ext cx="5317442" cy="7905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06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8FB2-9571-4A43-9B1A-CC065AE36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3033" y="602491"/>
            <a:ext cx="8472668" cy="821201"/>
          </a:xfrm>
          <a:prstGeom prst="rect">
            <a:avLst/>
          </a:prstGeom>
        </p:spPr>
        <p:txBody>
          <a:bodyPr/>
          <a:lstStyle>
            <a:lvl1pPr algn="ctr">
              <a:defRPr sz="5400" baseline="0">
                <a:solidFill>
                  <a:srgbClr val="2164B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5C893-AFC1-214F-AA23-AA20B7E5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223" y="6293924"/>
            <a:ext cx="3631556" cy="1108694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7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7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3898BC-F303-6C4A-9B15-B424F3FAC7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41653" y="2693165"/>
            <a:ext cx="4065611" cy="2671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839F63E-1986-AB40-9697-98B13AB7A53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483033" y="1614491"/>
            <a:ext cx="8472668" cy="57888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930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26AE49-6FB8-D148-8B0A-A5D9AD168503}"/>
              </a:ext>
            </a:extLst>
          </p:cNvPr>
          <p:cNvSpPr/>
          <p:nvPr/>
        </p:nvSpPr>
        <p:spPr>
          <a:xfrm flipV="1">
            <a:off x="13814624" y="7906938"/>
            <a:ext cx="4473377" cy="135000"/>
          </a:xfrm>
          <a:prstGeom prst="rect">
            <a:avLst/>
          </a:prstGeom>
          <a:solidFill>
            <a:srgbClr val="3D1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E164F-EE4F-1C4C-A16B-6745870260F2}"/>
              </a:ext>
            </a:extLst>
          </p:cNvPr>
          <p:cNvSpPr txBox="1"/>
          <p:nvPr/>
        </p:nvSpPr>
        <p:spPr>
          <a:xfrm>
            <a:off x="1" y="8799830"/>
            <a:ext cx="76489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b="1" i="0" baseline="0" dirty="0">
                <a:solidFill>
                  <a:srgbClr val="2164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Improvement Model</a:t>
            </a:r>
          </a:p>
        </p:txBody>
      </p:sp>
      <p:pic>
        <p:nvPicPr>
          <p:cNvPr id="9" name="Picture 8" descr="university of manitoba logo">
            <a:extLst>
              <a:ext uri="{FF2B5EF4-FFF2-40B4-BE49-F238E27FC236}">
                <a16:creationId xmlns:a16="http://schemas.microsoft.com/office/drawing/2014/main" id="{2638F6E0-FB44-B944-9047-81F9996F15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799432" y="8299726"/>
            <a:ext cx="3584304" cy="17282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DCD870-114B-9948-AF1C-5FA11F706DCE}"/>
              </a:ext>
            </a:extLst>
          </p:cNvPr>
          <p:cNvSpPr/>
          <p:nvPr/>
        </p:nvSpPr>
        <p:spPr>
          <a:xfrm flipV="1">
            <a:off x="-64698" y="7906938"/>
            <a:ext cx="13881116" cy="135000"/>
          </a:xfrm>
          <a:custGeom>
            <a:avLst/>
            <a:gdLst>
              <a:gd name="connsiteX0" fmla="*/ 0 w 9088977"/>
              <a:gd name="connsiteY0" fmla="*/ 0 h 90000"/>
              <a:gd name="connsiteX1" fmla="*/ 9088977 w 9088977"/>
              <a:gd name="connsiteY1" fmla="*/ 0 h 90000"/>
              <a:gd name="connsiteX2" fmla="*/ 9088977 w 9088977"/>
              <a:gd name="connsiteY2" fmla="*/ 90000 h 90000"/>
              <a:gd name="connsiteX3" fmla="*/ 0 w 9088977"/>
              <a:gd name="connsiteY3" fmla="*/ 90000 h 90000"/>
              <a:gd name="connsiteX4" fmla="*/ 0 w 9088977"/>
              <a:gd name="connsiteY4" fmla="*/ 0 h 90000"/>
              <a:gd name="connsiteX0" fmla="*/ 0 w 9254077"/>
              <a:gd name="connsiteY0" fmla="*/ 0 h 90000"/>
              <a:gd name="connsiteX1" fmla="*/ 9254077 w 9254077"/>
              <a:gd name="connsiteY1" fmla="*/ 0 h 90000"/>
              <a:gd name="connsiteX2" fmla="*/ 9088977 w 9254077"/>
              <a:gd name="connsiteY2" fmla="*/ 90000 h 90000"/>
              <a:gd name="connsiteX3" fmla="*/ 0 w 9254077"/>
              <a:gd name="connsiteY3" fmla="*/ 90000 h 90000"/>
              <a:gd name="connsiteX4" fmla="*/ 0 w 9254077"/>
              <a:gd name="connsiteY4" fmla="*/ 0 h 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4077" h="90000">
                <a:moveTo>
                  <a:pt x="0" y="0"/>
                </a:moveTo>
                <a:lnTo>
                  <a:pt x="9254077" y="0"/>
                </a:lnTo>
                <a:lnTo>
                  <a:pt x="9088977" y="90000"/>
                </a:lnTo>
                <a:lnTo>
                  <a:pt x="0" y="90000"/>
                </a:lnTo>
                <a:lnTo>
                  <a:pt x="0" y="0"/>
                </a:lnTo>
                <a:close/>
              </a:path>
            </a:pathLst>
          </a:custGeom>
          <a:solidFill>
            <a:srgbClr val="216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2164B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A30FB-54F1-47B7-96AD-181E9B585C0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0" y="8643842"/>
            <a:ext cx="4287966" cy="11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45" r:id="rId19"/>
    <p:sldLayoutId id="2147483746" r:id="rId20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5748F-F927-4B44-B462-FAC98717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60839-4BAC-4B0F-BFBE-FC81DD76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FA02D-44B9-4428-8DFB-E79D1408D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29E0-9CA7-4B61-9174-E8D7EF06AB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7D92C-B6BB-4C0F-A2EB-3B641080D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A645F-BE51-44F2-8E72-F0722020B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FB35-EE08-4424-A374-8CD02EF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healthmb.ca/about/mission-visions-and-valu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ja28uJ9ZmCAxUxHzQIHVF_AFsQFnoECAkQAQ&amp;url=https%3A%2F%2Fsharedhealthmb.ca%2Fwp-content%2Fuploads%2FCPSP_Overview_NL.pdf&amp;usg=AOvVaw1haylSy69VBbZrwAsGHfCo&amp;opi=89978449" TargetMode="External"/><Relationship Id="rId2" Type="http://schemas.openxmlformats.org/officeDocument/2006/relationships/hyperlink" Target="https://sharedhealthmb.ca/wp-content/uploads/Final_PCPSP_Final-Report_2019Nov-2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ucidity.com/strategy-resources/guide-to-kotters-8-step-change-mode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01DV-H2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althydebate.ca/2023/03/topic/millions-adults-lack-canada-primary-ca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cihi.ca%2Fsites%2Fdefault%2Ffiles%2Fdocument%2Fsupply-distribution-migration-physicians-in-canada-2022-data-tables-en.xlsx&amp;wdOrigin=BROWSELINK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43F0DC74-B783-FC17-2B2F-79E26C355F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58400" y="-1328738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Slide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8700" y="1028700"/>
            <a:ext cx="16230600" cy="8229600"/>
            <a:chOff x="0" y="0"/>
            <a:chExt cx="7026195" cy="356257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961425" cy="3493998"/>
            </a:xfrm>
            <a:custGeom>
              <a:avLst/>
              <a:gdLst/>
              <a:ahLst/>
              <a:cxnLst/>
              <a:rect l="l" t="t" r="r" b="b"/>
              <a:pathLst>
                <a:path w="6961425" h="3493998">
                  <a:moveTo>
                    <a:pt x="146050" y="3493998"/>
                  </a:moveTo>
                  <a:lnTo>
                    <a:pt x="6815375" y="3493998"/>
                  </a:lnTo>
                  <a:cubicBezTo>
                    <a:pt x="6895385" y="3493998"/>
                    <a:pt x="6961425" y="3427957"/>
                    <a:pt x="6961425" y="3347948"/>
                  </a:cubicBezTo>
                  <a:lnTo>
                    <a:pt x="6961425" y="146050"/>
                  </a:lnTo>
                  <a:cubicBezTo>
                    <a:pt x="6961425" y="66040"/>
                    <a:pt x="6895385" y="0"/>
                    <a:pt x="68153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47948"/>
                  </a:lnTo>
                  <a:cubicBezTo>
                    <a:pt x="0" y="3429228"/>
                    <a:pt x="66040" y="3493998"/>
                    <a:pt x="146050" y="3493998"/>
                  </a:cubicBezTo>
                  <a:close/>
                </a:path>
              </a:pathLst>
            </a:custGeom>
            <a:solidFill>
              <a:srgbClr val="FCF5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026194" cy="3562578"/>
            </a:xfrm>
            <a:custGeom>
              <a:avLst/>
              <a:gdLst/>
              <a:ahLst/>
              <a:cxnLst/>
              <a:rect l="l" t="t" r="r" b="b"/>
              <a:pathLst>
                <a:path w="7026194" h="3562578">
                  <a:moveTo>
                    <a:pt x="6962694" y="74930"/>
                  </a:moveTo>
                  <a:cubicBezTo>
                    <a:pt x="6934755" y="30480"/>
                    <a:pt x="6885225" y="0"/>
                    <a:pt x="68280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60648"/>
                  </a:lnTo>
                  <a:cubicBezTo>
                    <a:pt x="0" y="3412718"/>
                    <a:pt x="25400" y="3458438"/>
                    <a:pt x="63500" y="3487648"/>
                  </a:cubicBezTo>
                  <a:cubicBezTo>
                    <a:pt x="91440" y="3532098"/>
                    <a:pt x="140970" y="3562578"/>
                    <a:pt x="222904" y="3562578"/>
                  </a:cubicBezTo>
                  <a:lnTo>
                    <a:pt x="6867444" y="3562578"/>
                  </a:lnTo>
                  <a:cubicBezTo>
                    <a:pt x="6955075" y="3562578"/>
                    <a:pt x="7026194" y="3491457"/>
                    <a:pt x="7026194" y="3403828"/>
                  </a:cubicBezTo>
                  <a:lnTo>
                    <a:pt x="7026194" y="211697"/>
                  </a:lnTo>
                  <a:cubicBezTo>
                    <a:pt x="7026194" y="149860"/>
                    <a:pt x="7000794" y="104140"/>
                    <a:pt x="6962694" y="74930"/>
                  </a:cubicBezTo>
                  <a:close/>
                  <a:moveTo>
                    <a:pt x="12700" y="33606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828075" y="12700"/>
                  </a:lnTo>
                  <a:cubicBezTo>
                    <a:pt x="6908085" y="12700"/>
                    <a:pt x="6974125" y="78740"/>
                    <a:pt x="6974125" y="158750"/>
                  </a:cubicBezTo>
                  <a:lnTo>
                    <a:pt x="6974125" y="3360648"/>
                  </a:lnTo>
                  <a:cubicBezTo>
                    <a:pt x="6974125" y="3440657"/>
                    <a:pt x="6908085" y="3506698"/>
                    <a:pt x="6828075" y="3506698"/>
                  </a:cubicBezTo>
                  <a:lnTo>
                    <a:pt x="158750" y="3506698"/>
                  </a:lnTo>
                  <a:cubicBezTo>
                    <a:pt x="78740" y="3506698"/>
                    <a:pt x="12700" y="3441928"/>
                    <a:pt x="12700" y="33606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644101" y="5364078"/>
            <a:ext cx="8414359" cy="802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17102" y="1495828"/>
            <a:ext cx="5113607" cy="5603953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47582" y="7281823"/>
            <a:ext cx="5113607" cy="1346482"/>
          </a:xfrm>
          <a:prstGeom prst="rect">
            <a:avLst/>
          </a:prstGeom>
        </p:spPr>
      </p:pic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00200" y="1257300"/>
            <a:ext cx="10044612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9999"/>
              </a:lnSpc>
              <a:defRPr/>
            </a:pPr>
            <a:r>
              <a:rPr lang="en-US" sz="8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Tackling Barriers to Access in Primary Care</a:t>
            </a: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44101" y="5525508"/>
            <a:ext cx="6661699" cy="206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Allison Paige  MD, CCFP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 Medical Lead,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Kildonan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Medical Centre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 Director of Quality Improvement, DFM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Manitoba</a:t>
            </a:r>
          </a:p>
          <a:p>
            <a:pPr>
              <a:lnSpc>
                <a:spcPts val="3919"/>
              </a:lnSpc>
            </a:pPr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Palais des congres de Montreal logo">
            <a:extLst>
              <a:ext uri="{FF2B5EF4-FFF2-40B4-BE49-F238E27FC236}">
                <a16:creationId xmlns:a16="http://schemas.microsoft.com/office/drawing/2014/main" id="{8FAD78BB-6AA9-B930-36B0-8CF8DA4EE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01" y="7616871"/>
            <a:ext cx="4604299" cy="106581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B8BA2A37-997D-461F-A347-DDDC3075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35301" y="5524500"/>
            <a:ext cx="6661699" cy="178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Apple Qin   MBA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Improvement Specialist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Facilitator, DFM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Manitoba</a:t>
            </a:r>
          </a:p>
          <a:p>
            <a:pPr>
              <a:lnSpc>
                <a:spcPts val="3919"/>
              </a:lnSpc>
            </a:pPr>
            <a:endParaRPr lang="en-US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C6FEC-2329-48A1-BA92-B91BDD2A8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471" y="571500"/>
            <a:ext cx="7981058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D4C30-A466-4DB4-B0B4-A6760324BE71}"/>
              </a:ext>
            </a:extLst>
          </p:cNvPr>
          <p:cNvSpPr txBox="1"/>
          <p:nvPr/>
        </p:nvSpPr>
        <p:spPr>
          <a:xfrm>
            <a:off x="2133600" y="3619500"/>
            <a:ext cx="13868400" cy="3600986"/>
          </a:xfrm>
          <a:prstGeom prst="rect">
            <a:avLst/>
          </a:prstGeom>
          <a:noFill/>
          <a:ln w="57150">
            <a:solidFill>
              <a:srgbClr val="FF844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bring Manitobans together to create equitable, safe, accessible,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trusted and sustainable pathways to care.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Leading provincial planning.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Delivering provincial services.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Valuing all voices.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BE3D6-BD9B-4476-8CE5-16DA474166A7}"/>
              </a:ext>
            </a:extLst>
          </p:cNvPr>
          <p:cNvSpPr txBox="1"/>
          <p:nvPr/>
        </p:nvSpPr>
        <p:spPr>
          <a:xfrm>
            <a:off x="13134529" y="7210961"/>
            <a:ext cx="931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Source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b="1" i="1" u="sng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Shared health mission</a:t>
            </a:r>
            <a:endParaRPr lang="en-US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A678E-05FF-4691-9CA6-8862B395A672}"/>
              </a:ext>
            </a:extLst>
          </p:cNvPr>
          <p:cNvSpPr txBox="1"/>
          <p:nvPr/>
        </p:nvSpPr>
        <p:spPr>
          <a:xfrm>
            <a:off x="16459200" y="114300"/>
            <a:ext cx="1828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Partnership</a:t>
            </a:r>
          </a:p>
        </p:txBody>
      </p:sp>
    </p:spTree>
    <p:extLst>
      <p:ext uri="{BB962C8B-B14F-4D97-AF65-F5344CB8AC3E}">
        <p14:creationId xmlns:p14="http://schemas.microsoft.com/office/powerpoint/2010/main" val="162756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FD740A-BDE3-4E1C-B3B6-9B00BEE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6" y="567548"/>
            <a:ext cx="16761228" cy="8212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Manitoba’s Clinical and Preventive Services Plan</a:t>
            </a:r>
            <a:br>
              <a:rPr lang="en-US" dirty="0"/>
            </a:br>
            <a:r>
              <a:rPr lang="en-US" sz="2700" dirty="0"/>
              <a:t>(2019)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A2E21-D08E-4E01-8A81-D1F840FDE697}"/>
              </a:ext>
            </a:extLst>
          </p:cNvPr>
          <p:cNvSpPr txBox="1"/>
          <p:nvPr/>
        </p:nvSpPr>
        <p:spPr>
          <a:xfrm>
            <a:off x="8929687" y="7581900"/>
            <a:ext cx="93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Source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b="1" i="1" u="sng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Manitoba's Clinical and Preventive Services Plan</a:t>
            </a:r>
            <a:endParaRPr lang="en-US" b="1" i="1" u="sng" dirty="0">
              <a:solidFill>
                <a:schemeClr val="bg1">
                  <a:lumMod val="6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AD689-C038-4EE0-8C0C-1A459CB5D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821767"/>
            <a:ext cx="11353800" cy="5782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FB134-8FD7-4E77-9C27-1B680D10E681}"/>
              </a:ext>
            </a:extLst>
          </p:cNvPr>
          <p:cNvSpPr txBox="1"/>
          <p:nvPr/>
        </p:nvSpPr>
        <p:spPr>
          <a:xfrm>
            <a:off x="16459200" y="114300"/>
            <a:ext cx="1828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Partnership</a:t>
            </a:r>
          </a:p>
        </p:txBody>
      </p:sp>
    </p:spTree>
    <p:extLst>
      <p:ext uri="{BB962C8B-B14F-4D97-AF65-F5344CB8AC3E}">
        <p14:creationId xmlns:p14="http://schemas.microsoft.com/office/powerpoint/2010/main" val="99448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5E8D33-238E-4A07-BAC3-E7A693EA6024}"/>
              </a:ext>
            </a:extLst>
          </p:cNvPr>
          <p:cNvSpPr txBox="1"/>
          <p:nvPr/>
        </p:nvSpPr>
        <p:spPr>
          <a:xfrm>
            <a:off x="16459200" y="114300"/>
            <a:ext cx="18288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Partnership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48083-7CD0-4DE5-B9AD-73EAEB724FB8}"/>
              </a:ext>
            </a:extLst>
          </p:cNvPr>
          <p:cNvSpPr txBox="1"/>
          <p:nvPr/>
        </p:nvSpPr>
        <p:spPr>
          <a:xfrm>
            <a:off x="1310439" y="4522532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4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Shared Health Manitoba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4174C-C6AD-4023-BE5E-9C6151AFA2DB}"/>
              </a:ext>
            </a:extLst>
          </p:cNvPr>
          <p:cNvSpPr txBox="1"/>
          <p:nvPr/>
        </p:nvSpPr>
        <p:spPr>
          <a:xfrm>
            <a:off x="9982200" y="4199367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Family Medicine</a:t>
            </a:r>
          </a:p>
          <a:p>
            <a:pPr algn="ctr"/>
            <a:r>
              <a:rPr lang="en-US" sz="4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Manitoba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20E7769-EB41-4A5A-B131-8552D0B47840}"/>
              </a:ext>
            </a:extLst>
          </p:cNvPr>
          <p:cNvSpPr/>
          <p:nvPr/>
        </p:nvSpPr>
        <p:spPr>
          <a:xfrm>
            <a:off x="2382252" y="5536225"/>
            <a:ext cx="5029200" cy="73866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4C17C2DF-C5C9-41B8-B6E5-2D9BC2B1536A}"/>
              </a:ext>
            </a:extLst>
          </p:cNvPr>
          <p:cNvSpPr/>
          <p:nvPr/>
        </p:nvSpPr>
        <p:spPr>
          <a:xfrm>
            <a:off x="9982200" y="5561312"/>
            <a:ext cx="5029200" cy="7386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CE1949-1148-4B69-8B19-39124D5CB6D9}"/>
              </a:ext>
            </a:extLst>
          </p:cNvPr>
          <p:cNvSpPr txBox="1"/>
          <p:nvPr/>
        </p:nvSpPr>
        <p:spPr>
          <a:xfrm>
            <a:off x="5297905" y="6274889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Access Improvement Model</a:t>
            </a:r>
          </a:p>
          <a:p>
            <a:pPr algn="ctr"/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6" name="Ribbon: Tilted Up 35">
            <a:extLst>
              <a:ext uri="{FF2B5EF4-FFF2-40B4-BE49-F238E27FC236}">
                <a16:creationId xmlns:a16="http://schemas.microsoft.com/office/drawing/2014/main" id="{F5603EE2-90D7-4F47-83CF-017AD0DC43C0}"/>
              </a:ext>
            </a:extLst>
          </p:cNvPr>
          <p:cNvSpPr/>
          <p:nvPr/>
        </p:nvSpPr>
        <p:spPr>
          <a:xfrm>
            <a:off x="304800" y="647700"/>
            <a:ext cx="17830800" cy="1384995"/>
          </a:xfrm>
          <a:prstGeom prst="ribbon2">
            <a:avLst>
              <a:gd name="adj1" fmla="val 15559"/>
              <a:gd name="adj2" fmla="val 7500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7A6D32-77DC-4369-8E19-27A38E165841}"/>
              </a:ext>
            </a:extLst>
          </p:cNvPr>
          <p:cNvSpPr txBox="1"/>
          <p:nvPr/>
        </p:nvSpPr>
        <p:spPr>
          <a:xfrm>
            <a:off x="2590800" y="798864"/>
            <a:ext cx="13639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Improve access to primary care in Manitoba</a:t>
            </a:r>
          </a:p>
        </p:txBody>
      </p:sp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A6DDB6D6-7B03-4252-8941-59AE6A54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5205" y="1434844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31"/>
          <p:cNvGrpSpPr/>
          <p:nvPr/>
        </p:nvGrpSpPr>
        <p:grpSpPr>
          <a:xfrm>
            <a:off x="1216357" y="647700"/>
            <a:ext cx="15738144" cy="7086600"/>
            <a:chOff x="816253" y="1231800"/>
            <a:chExt cx="7729174" cy="3541500"/>
          </a:xfrm>
        </p:grpSpPr>
        <p:sp>
          <p:nvSpPr>
            <p:cNvPr id="686" name="Google Shape;686;p31"/>
            <p:cNvSpPr/>
            <p:nvPr/>
          </p:nvSpPr>
          <p:spPr>
            <a:xfrm>
              <a:off x="816318" y="2488677"/>
              <a:ext cx="1545863" cy="2084510"/>
            </a:xfrm>
            <a:custGeom>
              <a:avLst/>
              <a:gdLst/>
              <a:ahLst/>
              <a:cxnLst/>
              <a:rect l="l" t="t" r="r" b="b"/>
              <a:pathLst>
                <a:path w="25580" h="41551" extrusionOk="0">
                  <a:moveTo>
                    <a:pt x="0" y="1"/>
                  </a:moveTo>
                  <a:lnTo>
                    <a:pt x="0" y="41550"/>
                  </a:lnTo>
                  <a:lnTo>
                    <a:pt x="25580" y="41550"/>
                  </a:lnTo>
                  <a:lnTo>
                    <a:pt x="25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73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362046" y="2440633"/>
              <a:ext cx="1545863" cy="2119828"/>
            </a:xfrm>
            <a:custGeom>
              <a:avLst/>
              <a:gdLst/>
              <a:ahLst/>
              <a:cxnLst/>
              <a:rect l="l" t="t" r="r" b="b"/>
              <a:pathLst>
                <a:path w="25580" h="41551" extrusionOk="0">
                  <a:moveTo>
                    <a:pt x="0" y="1"/>
                  </a:moveTo>
                  <a:lnTo>
                    <a:pt x="0" y="41550"/>
                  </a:lnTo>
                  <a:lnTo>
                    <a:pt x="25580" y="41550"/>
                  </a:lnTo>
                  <a:lnTo>
                    <a:pt x="25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73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816259" y="4536080"/>
              <a:ext cx="1544903" cy="237220"/>
            </a:xfrm>
            <a:custGeom>
              <a:avLst/>
              <a:gdLst/>
              <a:ahLst/>
              <a:cxnLst/>
              <a:rect l="l" t="t" r="r" b="b"/>
              <a:pathLst>
                <a:path w="23939" h="4650" extrusionOk="0">
                  <a:moveTo>
                    <a:pt x="23939" y="0"/>
                  </a:moveTo>
                  <a:lnTo>
                    <a:pt x="0" y="0"/>
                  </a:lnTo>
                  <a:lnTo>
                    <a:pt x="0" y="3669"/>
                  </a:lnTo>
                  <a:cubicBezTo>
                    <a:pt x="0" y="4211"/>
                    <a:pt x="439" y="4650"/>
                    <a:pt x="981" y="4650"/>
                  </a:cubicBezTo>
                  <a:lnTo>
                    <a:pt x="22957" y="4650"/>
                  </a:lnTo>
                  <a:cubicBezTo>
                    <a:pt x="23500" y="4650"/>
                    <a:pt x="23939" y="4211"/>
                    <a:pt x="23939" y="366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2362057" y="4536080"/>
              <a:ext cx="1542694" cy="237220"/>
            </a:xfrm>
            <a:custGeom>
              <a:avLst/>
              <a:gdLst/>
              <a:ahLst/>
              <a:cxnLst/>
              <a:rect l="l" t="t" r="r" b="b"/>
              <a:pathLst>
                <a:path w="23940" h="4650" extrusionOk="0">
                  <a:moveTo>
                    <a:pt x="23939" y="0"/>
                  </a:moveTo>
                  <a:lnTo>
                    <a:pt x="1" y="0"/>
                  </a:lnTo>
                  <a:lnTo>
                    <a:pt x="1" y="3669"/>
                  </a:lnTo>
                  <a:cubicBezTo>
                    <a:pt x="1" y="4211"/>
                    <a:pt x="440" y="4650"/>
                    <a:pt x="982" y="4650"/>
                  </a:cubicBezTo>
                  <a:lnTo>
                    <a:pt x="22958" y="4650"/>
                  </a:lnTo>
                  <a:cubicBezTo>
                    <a:pt x="23500" y="4650"/>
                    <a:pt x="23939" y="4211"/>
                    <a:pt x="23939" y="3669"/>
                  </a:cubicBezTo>
                  <a:lnTo>
                    <a:pt x="2393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907780" y="2440633"/>
              <a:ext cx="1545924" cy="2119828"/>
            </a:xfrm>
            <a:custGeom>
              <a:avLst/>
              <a:gdLst/>
              <a:ahLst/>
              <a:cxnLst/>
              <a:rect l="l" t="t" r="r" b="b"/>
              <a:pathLst>
                <a:path w="25581" h="41551" extrusionOk="0">
                  <a:moveTo>
                    <a:pt x="1" y="1"/>
                  </a:moveTo>
                  <a:lnTo>
                    <a:pt x="1" y="41550"/>
                  </a:lnTo>
                  <a:lnTo>
                    <a:pt x="25581" y="41550"/>
                  </a:lnTo>
                  <a:lnTo>
                    <a:pt x="25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73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907232" y="4536080"/>
              <a:ext cx="1545926" cy="237220"/>
            </a:xfrm>
            <a:custGeom>
              <a:avLst/>
              <a:gdLst/>
              <a:ahLst/>
              <a:cxnLst/>
              <a:rect l="l" t="t" r="r" b="b"/>
              <a:pathLst>
                <a:path w="23940" h="4650" extrusionOk="0">
                  <a:moveTo>
                    <a:pt x="23939" y="0"/>
                  </a:moveTo>
                  <a:lnTo>
                    <a:pt x="1" y="0"/>
                  </a:lnTo>
                  <a:lnTo>
                    <a:pt x="1" y="3669"/>
                  </a:lnTo>
                  <a:cubicBezTo>
                    <a:pt x="1" y="4211"/>
                    <a:pt x="440" y="4650"/>
                    <a:pt x="982" y="4650"/>
                  </a:cubicBezTo>
                  <a:lnTo>
                    <a:pt x="22958" y="4650"/>
                  </a:lnTo>
                  <a:cubicBezTo>
                    <a:pt x="23500" y="4650"/>
                    <a:pt x="23939" y="4211"/>
                    <a:pt x="23939" y="36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5453563" y="2536877"/>
              <a:ext cx="1545924" cy="2023534"/>
            </a:xfrm>
            <a:custGeom>
              <a:avLst/>
              <a:gdLst/>
              <a:ahLst/>
              <a:cxnLst/>
              <a:rect l="l" t="t" r="r" b="b"/>
              <a:pathLst>
                <a:path w="25581" h="41551" extrusionOk="0">
                  <a:moveTo>
                    <a:pt x="1" y="1"/>
                  </a:moveTo>
                  <a:lnTo>
                    <a:pt x="1" y="41550"/>
                  </a:lnTo>
                  <a:lnTo>
                    <a:pt x="25580" y="41550"/>
                  </a:lnTo>
                  <a:lnTo>
                    <a:pt x="25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73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5452171" y="4536080"/>
              <a:ext cx="1542694" cy="237220"/>
            </a:xfrm>
            <a:custGeom>
              <a:avLst/>
              <a:gdLst/>
              <a:ahLst/>
              <a:cxnLst/>
              <a:rect l="l" t="t" r="r" b="b"/>
              <a:pathLst>
                <a:path w="23940" h="4650" extrusionOk="0">
                  <a:moveTo>
                    <a:pt x="23939" y="0"/>
                  </a:moveTo>
                  <a:lnTo>
                    <a:pt x="1" y="0"/>
                  </a:lnTo>
                  <a:lnTo>
                    <a:pt x="1" y="3669"/>
                  </a:lnTo>
                  <a:cubicBezTo>
                    <a:pt x="1" y="4211"/>
                    <a:pt x="440" y="4650"/>
                    <a:pt x="982" y="4650"/>
                  </a:cubicBezTo>
                  <a:lnTo>
                    <a:pt x="22958" y="4650"/>
                  </a:lnTo>
                  <a:cubicBezTo>
                    <a:pt x="23500" y="4650"/>
                    <a:pt x="23939" y="4211"/>
                    <a:pt x="23939" y="36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6999367" y="2440633"/>
              <a:ext cx="1545863" cy="2119828"/>
            </a:xfrm>
            <a:custGeom>
              <a:avLst/>
              <a:gdLst/>
              <a:ahLst/>
              <a:cxnLst/>
              <a:rect l="l" t="t" r="r" b="b"/>
              <a:pathLst>
                <a:path w="25580" h="41551" extrusionOk="0">
                  <a:moveTo>
                    <a:pt x="0" y="1"/>
                  </a:moveTo>
                  <a:lnTo>
                    <a:pt x="0" y="41550"/>
                  </a:lnTo>
                  <a:lnTo>
                    <a:pt x="25580" y="41550"/>
                  </a:lnTo>
                  <a:lnTo>
                    <a:pt x="25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73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988848" y="4536080"/>
              <a:ext cx="1556579" cy="237220"/>
            </a:xfrm>
            <a:custGeom>
              <a:avLst/>
              <a:gdLst/>
              <a:ahLst/>
              <a:cxnLst/>
              <a:rect l="l" t="t" r="r" b="b"/>
              <a:pathLst>
                <a:path w="23940" h="4650" extrusionOk="0">
                  <a:moveTo>
                    <a:pt x="23939" y="0"/>
                  </a:moveTo>
                  <a:lnTo>
                    <a:pt x="1" y="0"/>
                  </a:lnTo>
                  <a:lnTo>
                    <a:pt x="1" y="3669"/>
                  </a:lnTo>
                  <a:cubicBezTo>
                    <a:pt x="1" y="4211"/>
                    <a:pt x="440" y="4650"/>
                    <a:pt x="982" y="4650"/>
                  </a:cubicBezTo>
                  <a:lnTo>
                    <a:pt x="22958" y="4650"/>
                  </a:lnTo>
                  <a:cubicBezTo>
                    <a:pt x="23500" y="4650"/>
                    <a:pt x="23939" y="4211"/>
                    <a:pt x="23939" y="3669"/>
                  </a:cubicBezTo>
                  <a:lnTo>
                    <a:pt x="23939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816253" y="1231800"/>
              <a:ext cx="1545924" cy="1305079"/>
            </a:xfrm>
            <a:custGeom>
              <a:avLst/>
              <a:gdLst/>
              <a:ahLst/>
              <a:cxnLst/>
              <a:rect l="l" t="t" r="r" b="b"/>
              <a:pathLst>
                <a:path w="25581" h="25581" extrusionOk="0">
                  <a:moveTo>
                    <a:pt x="24904" y="208"/>
                  </a:moveTo>
                  <a:cubicBezTo>
                    <a:pt x="25163" y="208"/>
                    <a:pt x="25372" y="418"/>
                    <a:pt x="25372" y="677"/>
                  </a:cubicBezTo>
                  <a:lnTo>
                    <a:pt x="25372" y="8466"/>
                  </a:lnTo>
                  <a:cubicBezTo>
                    <a:pt x="25372" y="8721"/>
                    <a:pt x="25159" y="8880"/>
                    <a:pt x="24959" y="8880"/>
                  </a:cubicBezTo>
                  <a:cubicBezTo>
                    <a:pt x="24904" y="8880"/>
                    <a:pt x="24849" y="8869"/>
                    <a:pt x="24795" y="8846"/>
                  </a:cubicBezTo>
                  <a:cubicBezTo>
                    <a:pt x="24274" y="8627"/>
                    <a:pt x="23720" y="8516"/>
                    <a:pt x="23152" y="8516"/>
                  </a:cubicBezTo>
                  <a:cubicBezTo>
                    <a:pt x="22966" y="8516"/>
                    <a:pt x="22778" y="8528"/>
                    <a:pt x="22591" y="8551"/>
                  </a:cubicBezTo>
                  <a:cubicBezTo>
                    <a:pt x="20661" y="8800"/>
                    <a:pt x="19110" y="10385"/>
                    <a:pt x="18902" y="12319"/>
                  </a:cubicBezTo>
                  <a:cubicBezTo>
                    <a:pt x="18770" y="13551"/>
                    <a:pt x="19149" y="14732"/>
                    <a:pt x="19971" y="15647"/>
                  </a:cubicBezTo>
                  <a:cubicBezTo>
                    <a:pt x="20781" y="16549"/>
                    <a:pt x="21941" y="17066"/>
                    <a:pt x="23152" y="17066"/>
                  </a:cubicBezTo>
                  <a:cubicBezTo>
                    <a:pt x="23719" y="17066"/>
                    <a:pt x="24271" y="16955"/>
                    <a:pt x="24792" y="16737"/>
                  </a:cubicBezTo>
                  <a:cubicBezTo>
                    <a:pt x="24847" y="16714"/>
                    <a:pt x="24902" y="16703"/>
                    <a:pt x="24958" y="16703"/>
                  </a:cubicBezTo>
                  <a:cubicBezTo>
                    <a:pt x="25158" y="16703"/>
                    <a:pt x="25372" y="16861"/>
                    <a:pt x="25372" y="17115"/>
                  </a:cubicBezTo>
                  <a:lnTo>
                    <a:pt x="25372" y="24904"/>
                  </a:lnTo>
                  <a:cubicBezTo>
                    <a:pt x="25372" y="25163"/>
                    <a:pt x="25163" y="25374"/>
                    <a:pt x="24904" y="25374"/>
                  </a:cubicBezTo>
                  <a:lnTo>
                    <a:pt x="677" y="25374"/>
                  </a:lnTo>
                  <a:cubicBezTo>
                    <a:pt x="418" y="25374"/>
                    <a:pt x="207" y="25163"/>
                    <a:pt x="207" y="24904"/>
                  </a:cubicBezTo>
                  <a:lnTo>
                    <a:pt x="207" y="677"/>
                  </a:lnTo>
                  <a:cubicBezTo>
                    <a:pt x="207" y="418"/>
                    <a:pt x="418" y="208"/>
                    <a:pt x="676" y="208"/>
                  </a:cubicBezTo>
                  <a:lnTo>
                    <a:pt x="24904" y="208"/>
                  </a:lnTo>
                  <a:moveTo>
                    <a:pt x="24904" y="1"/>
                  </a:moveTo>
                  <a:lnTo>
                    <a:pt x="676" y="1"/>
                  </a:lnTo>
                  <a:cubicBezTo>
                    <a:pt x="303" y="1"/>
                    <a:pt x="0" y="303"/>
                    <a:pt x="0" y="677"/>
                  </a:cubicBezTo>
                  <a:lnTo>
                    <a:pt x="0" y="24904"/>
                  </a:lnTo>
                  <a:cubicBezTo>
                    <a:pt x="0" y="25277"/>
                    <a:pt x="303" y="25580"/>
                    <a:pt x="677" y="25580"/>
                  </a:cubicBezTo>
                  <a:lnTo>
                    <a:pt x="24904" y="25580"/>
                  </a:lnTo>
                  <a:cubicBezTo>
                    <a:pt x="25277" y="25580"/>
                    <a:pt x="25580" y="25277"/>
                    <a:pt x="25580" y="24904"/>
                  </a:cubicBezTo>
                  <a:lnTo>
                    <a:pt x="25580" y="17114"/>
                  </a:lnTo>
                  <a:cubicBezTo>
                    <a:pt x="25580" y="16756"/>
                    <a:pt x="25286" y="16495"/>
                    <a:pt x="24958" y="16495"/>
                  </a:cubicBezTo>
                  <a:cubicBezTo>
                    <a:pt x="24877" y="16495"/>
                    <a:pt x="24793" y="16512"/>
                    <a:pt x="24712" y="16546"/>
                  </a:cubicBezTo>
                  <a:cubicBezTo>
                    <a:pt x="24232" y="16747"/>
                    <a:pt x="23706" y="16859"/>
                    <a:pt x="23152" y="16859"/>
                  </a:cubicBezTo>
                  <a:cubicBezTo>
                    <a:pt x="20757" y="16859"/>
                    <a:pt x="18846" y="14789"/>
                    <a:pt x="19108" y="12341"/>
                  </a:cubicBezTo>
                  <a:cubicBezTo>
                    <a:pt x="19306" y="10496"/>
                    <a:pt x="20777" y="8994"/>
                    <a:pt x="22618" y="8757"/>
                  </a:cubicBezTo>
                  <a:cubicBezTo>
                    <a:pt x="22798" y="8734"/>
                    <a:pt x="22976" y="8722"/>
                    <a:pt x="23152" y="8722"/>
                  </a:cubicBezTo>
                  <a:cubicBezTo>
                    <a:pt x="23707" y="8722"/>
                    <a:pt x="24235" y="8835"/>
                    <a:pt x="24716" y="9036"/>
                  </a:cubicBezTo>
                  <a:cubicBezTo>
                    <a:pt x="24796" y="9071"/>
                    <a:pt x="24878" y="9087"/>
                    <a:pt x="24959" y="9087"/>
                  </a:cubicBezTo>
                  <a:cubicBezTo>
                    <a:pt x="25288" y="9087"/>
                    <a:pt x="25580" y="8825"/>
                    <a:pt x="25580" y="8466"/>
                  </a:cubicBezTo>
                  <a:lnTo>
                    <a:pt x="25580" y="677"/>
                  </a:lnTo>
                  <a:cubicBezTo>
                    <a:pt x="25580" y="303"/>
                    <a:pt x="25277" y="1"/>
                    <a:pt x="249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1955052" y="1231800"/>
              <a:ext cx="2359829" cy="1305079"/>
            </a:xfrm>
            <a:custGeom>
              <a:avLst/>
              <a:gdLst/>
              <a:ahLst/>
              <a:cxnLst/>
              <a:rect l="l" t="t" r="r" b="b"/>
              <a:pathLst>
                <a:path w="39049" h="25581" extrusionOk="0">
                  <a:moveTo>
                    <a:pt x="31693" y="208"/>
                  </a:moveTo>
                  <a:cubicBezTo>
                    <a:pt x="31922" y="208"/>
                    <a:pt x="32107" y="394"/>
                    <a:pt x="32107" y="623"/>
                  </a:cubicBezTo>
                  <a:lnTo>
                    <a:pt x="32107" y="8466"/>
                  </a:lnTo>
                  <a:cubicBezTo>
                    <a:pt x="32107" y="8923"/>
                    <a:pt x="32479" y="9294"/>
                    <a:pt x="32935" y="9294"/>
                  </a:cubicBezTo>
                  <a:cubicBezTo>
                    <a:pt x="33046" y="9294"/>
                    <a:pt x="33155" y="9272"/>
                    <a:pt x="33259" y="9228"/>
                  </a:cubicBezTo>
                  <a:cubicBezTo>
                    <a:pt x="33731" y="9030"/>
                    <a:pt x="34229" y="8930"/>
                    <a:pt x="34743" y="8930"/>
                  </a:cubicBezTo>
                  <a:cubicBezTo>
                    <a:pt x="34911" y="8930"/>
                    <a:pt x="35082" y="8941"/>
                    <a:pt x="35250" y="8963"/>
                  </a:cubicBezTo>
                  <a:cubicBezTo>
                    <a:pt x="36993" y="9187"/>
                    <a:pt x="38394" y="10617"/>
                    <a:pt x="38581" y="12363"/>
                  </a:cubicBezTo>
                  <a:cubicBezTo>
                    <a:pt x="38700" y="13477"/>
                    <a:pt x="38357" y="14544"/>
                    <a:pt x="37615" y="15370"/>
                  </a:cubicBezTo>
                  <a:cubicBezTo>
                    <a:pt x="36883" y="16184"/>
                    <a:pt x="35837" y="16652"/>
                    <a:pt x="34743" y="16652"/>
                  </a:cubicBezTo>
                  <a:cubicBezTo>
                    <a:pt x="34230" y="16652"/>
                    <a:pt x="33733" y="16552"/>
                    <a:pt x="33262" y="16354"/>
                  </a:cubicBezTo>
                  <a:cubicBezTo>
                    <a:pt x="33158" y="16311"/>
                    <a:pt x="33048" y="16289"/>
                    <a:pt x="32937" y="16289"/>
                  </a:cubicBezTo>
                  <a:cubicBezTo>
                    <a:pt x="32480" y="16289"/>
                    <a:pt x="32107" y="16659"/>
                    <a:pt x="32107" y="17115"/>
                  </a:cubicBezTo>
                  <a:lnTo>
                    <a:pt x="32107" y="24959"/>
                  </a:lnTo>
                  <a:cubicBezTo>
                    <a:pt x="32107" y="25187"/>
                    <a:pt x="31922" y="25374"/>
                    <a:pt x="31693" y="25374"/>
                  </a:cubicBezTo>
                  <a:lnTo>
                    <a:pt x="7356" y="25374"/>
                  </a:lnTo>
                  <a:cubicBezTo>
                    <a:pt x="7128" y="25374"/>
                    <a:pt x="6942" y="25187"/>
                    <a:pt x="6942" y="24959"/>
                  </a:cubicBezTo>
                  <a:lnTo>
                    <a:pt x="6942" y="17115"/>
                  </a:lnTo>
                  <a:cubicBezTo>
                    <a:pt x="6942" y="16659"/>
                    <a:pt x="6570" y="16289"/>
                    <a:pt x="6113" y="16289"/>
                  </a:cubicBezTo>
                  <a:cubicBezTo>
                    <a:pt x="6002" y="16289"/>
                    <a:pt x="5892" y="16311"/>
                    <a:pt x="5787" y="16354"/>
                  </a:cubicBezTo>
                  <a:cubicBezTo>
                    <a:pt x="5317" y="16552"/>
                    <a:pt x="4819" y="16652"/>
                    <a:pt x="4307" y="16652"/>
                  </a:cubicBezTo>
                  <a:cubicBezTo>
                    <a:pt x="3213" y="16652"/>
                    <a:pt x="2166" y="16184"/>
                    <a:pt x="1434" y="15370"/>
                  </a:cubicBezTo>
                  <a:cubicBezTo>
                    <a:pt x="692" y="14544"/>
                    <a:pt x="349" y="13477"/>
                    <a:pt x="469" y="12363"/>
                  </a:cubicBezTo>
                  <a:cubicBezTo>
                    <a:pt x="656" y="10617"/>
                    <a:pt x="2057" y="9187"/>
                    <a:pt x="3800" y="8963"/>
                  </a:cubicBezTo>
                  <a:cubicBezTo>
                    <a:pt x="3968" y="8941"/>
                    <a:pt x="4139" y="8930"/>
                    <a:pt x="4307" y="8930"/>
                  </a:cubicBezTo>
                  <a:cubicBezTo>
                    <a:pt x="4820" y="8930"/>
                    <a:pt x="5319" y="9030"/>
                    <a:pt x="5790" y="9228"/>
                  </a:cubicBezTo>
                  <a:cubicBezTo>
                    <a:pt x="5894" y="9272"/>
                    <a:pt x="6004" y="9294"/>
                    <a:pt x="6114" y="9294"/>
                  </a:cubicBezTo>
                  <a:cubicBezTo>
                    <a:pt x="6570" y="9294"/>
                    <a:pt x="6942" y="8923"/>
                    <a:pt x="6942" y="8466"/>
                  </a:cubicBezTo>
                  <a:lnTo>
                    <a:pt x="6942" y="622"/>
                  </a:lnTo>
                  <a:cubicBezTo>
                    <a:pt x="6942" y="394"/>
                    <a:pt x="7128" y="208"/>
                    <a:pt x="7356" y="208"/>
                  </a:cubicBezTo>
                  <a:lnTo>
                    <a:pt x="31693" y="208"/>
                  </a:lnTo>
                  <a:moveTo>
                    <a:pt x="31693" y="1"/>
                  </a:moveTo>
                  <a:lnTo>
                    <a:pt x="7356" y="1"/>
                  </a:lnTo>
                  <a:cubicBezTo>
                    <a:pt x="7013" y="1"/>
                    <a:pt x="6735" y="279"/>
                    <a:pt x="6735" y="622"/>
                  </a:cubicBezTo>
                  <a:lnTo>
                    <a:pt x="6735" y="8466"/>
                  </a:lnTo>
                  <a:cubicBezTo>
                    <a:pt x="6735" y="8825"/>
                    <a:pt x="6443" y="9087"/>
                    <a:pt x="6114" y="9087"/>
                  </a:cubicBezTo>
                  <a:cubicBezTo>
                    <a:pt x="6034" y="9087"/>
                    <a:pt x="5951" y="9071"/>
                    <a:pt x="5871" y="9037"/>
                  </a:cubicBezTo>
                  <a:cubicBezTo>
                    <a:pt x="5390" y="8835"/>
                    <a:pt x="4862" y="8722"/>
                    <a:pt x="4307" y="8722"/>
                  </a:cubicBezTo>
                  <a:cubicBezTo>
                    <a:pt x="4131" y="8722"/>
                    <a:pt x="3953" y="8734"/>
                    <a:pt x="3773" y="8757"/>
                  </a:cubicBezTo>
                  <a:cubicBezTo>
                    <a:pt x="1932" y="8994"/>
                    <a:pt x="461" y="10496"/>
                    <a:pt x="263" y="12341"/>
                  </a:cubicBezTo>
                  <a:cubicBezTo>
                    <a:pt x="1" y="14790"/>
                    <a:pt x="1912" y="16859"/>
                    <a:pt x="4307" y="16859"/>
                  </a:cubicBezTo>
                  <a:cubicBezTo>
                    <a:pt x="4861" y="16859"/>
                    <a:pt x="5388" y="16747"/>
                    <a:pt x="5867" y="16546"/>
                  </a:cubicBezTo>
                  <a:cubicBezTo>
                    <a:pt x="5949" y="16512"/>
                    <a:pt x="6032" y="16495"/>
                    <a:pt x="6113" y="16495"/>
                  </a:cubicBezTo>
                  <a:cubicBezTo>
                    <a:pt x="6441" y="16495"/>
                    <a:pt x="6735" y="16756"/>
                    <a:pt x="6735" y="17115"/>
                  </a:cubicBezTo>
                  <a:lnTo>
                    <a:pt x="6735" y="24959"/>
                  </a:lnTo>
                  <a:cubicBezTo>
                    <a:pt x="6735" y="25302"/>
                    <a:pt x="7013" y="25580"/>
                    <a:pt x="7356" y="25580"/>
                  </a:cubicBezTo>
                  <a:lnTo>
                    <a:pt x="31693" y="25580"/>
                  </a:lnTo>
                  <a:cubicBezTo>
                    <a:pt x="32037" y="25580"/>
                    <a:pt x="32315" y="25302"/>
                    <a:pt x="32315" y="24959"/>
                  </a:cubicBezTo>
                  <a:lnTo>
                    <a:pt x="32315" y="17115"/>
                  </a:lnTo>
                  <a:cubicBezTo>
                    <a:pt x="32315" y="16756"/>
                    <a:pt x="32607" y="16495"/>
                    <a:pt x="32936" y="16495"/>
                  </a:cubicBezTo>
                  <a:cubicBezTo>
                    <a:pt x="33018" y="16495"/>
                    <a:pt x="33101" y="16512"/>
                    <a:pt x="33182" y="16546"/>
                  </a:cubicBezTo>
                  <a:cubicBezTo>
                    <a:pt x="33662" y="16747"/>
                    <a:pt x="34189" y="16859"/>
                    <a:pt x="34743" y="16859"/>
                  </a:cubicBezTo>
                  <a:cubicBezTo>
                    <a:pt x="37137" y="16859"/>
                    <a:pt x="39048" y="14790"/>
                    <a:pt x="38786" y="12341"/>
                  </a:cubicBezTo>
                  <a:cubicBezTo>
                    <a:pt x="38589" y="10496"/>
                    <a:pt x="37117" y="8994"/>
                    <a:pt x="35277" y="8757"/>
                  </a:cubicBezTo>
                  <a:cubicBezTo>
                    <a:pt x="35096" y="8734"/>
                    <a:pt x="34918" y="8722"/>
                    <a:pt x="34743" y="8722"/>
                  </a:cubicBezTo>
                  <a:cubicBezTo>
                    <a:pt x="34187" y="8722"/>
                    <a:pt x="33660" y="8835"/>
                    <a:pt x="33179" y="9037"/>
                  </a:cubicBezTo>
                  <a:cubicBezTo>
                    <a:pt x="33099" y="9071"/>
                    <a:pt x="33016" y="9087"/>
                    <a:pt x="32935" y="9087"/>
                  </a:cubicBezTo>
                  <a:cubicBezTo>
                    <a:pt x="32607" y="9087"/>
                    <a:pt x="32315" y="8825"/>
                    <a:pt x="32315" y="8466"/>
                  </a:cubicBezTo>
                  <a:lnTo>
                    <a:pt x="32315" y="623"/>
                  </a:lnTo>
                  <a:cubicBezTo>
                    <a:pt x="32315" y="279"/>
                    <a:pt x="32037" y="1"/>
                    <a:pt x="3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907236" y="1231800"/>
              <a:ext cx="1544957" cy="1305079"/>
            </a:xfrm>
            <a:custGeom>
              <a:avLst/>
              <a:gdLst/>
              <a:ahLst/>
              <a:cxnLst/>
              <a:rect l="l" t="t" r="r" b="b"/>
              <a:pathLst>
                <a:path w="25565" h="25581" extrusionOk="0">
                  <a:moveTo>
                    <a:pt x="24889" y="208"/>
                  </a:moveTo>
                  <a:cubicBezTo>
                    <a:pt x="25148" y="208"/>
                    <a:pt x="25357" y="418"/>
                    <a:pt x="25357" y="677"/>
                  </a:cubicBezTo>
                  <a:lnTo>
                    <a:pt x="25357" y="8473"/>
                  </a:lnTo>
                  <a:cubicBezTo>
                    <a:pt x="25354" y="8697"/>
                    <a:pt x="25169" y="8880"/>
                    <a:pt x="24945" y="8880"/>
                  </a:cubicBezTo>
                  <a:cubicBezTo>
                    <a:pt x="24890" y="8880"/>
                    <a:pt x="24834" y="8869"/>
                    <a:pt x="24781" y="8846"/>
                  </a:cubicBezTo>
                  <a:cubicBezTo>
                    <a:pt x="24259" y="8627"/>
                    <a:pt x="23707" y="8516"/>
                    <a:pt x="23138" y="8516"/>
                  </a:cubicBezTo>
                  <a:cubicBezTo>
                    <a:pt x="22953" y="8516"/>
                    <a:pt x="22763" y="8528"/>
                    <a:pt x="22577" y="8551"/>
                  </a:cubicBezTo>
                  <a:cubicBezTo>
                    <a:pt x="20648" y="8800"/>
                    <a:pt x="19095" y="10385"/>
                    <a:pt x="18889" y="12319"/>
                  </a:cubicBezTo>
                  <a:cubicBezTo>
                    <a:pt x="18756" y="13551"/>
                    <a:pt x="19135" y="14732"/>
                    <a:pt x="19957" y="15647"/>
                  </a:cubicBezTo>
                  <a:cubicBezTo>
                    <a:pt x="20767" y="16549"/>
                    <a:pt x="21927" y="17065"/>
                    <a:pt x="23138" y="17065"/>
                  </a:cubicBezTo>
                  <a:cubicBezTo>
                    <a:pt x="23706" y="17065"/>
                    <a:pt x="24257" y="16955"/>
                    <a:pt x="24778" y="16737"/>
                  </a:cubicBezTo>
                  <a:cubicBezTo>
                    <a:pt x="24832" y="16714"/>
                    <a:pt x="24888" y="16703"/>
                    <a:pt x="24944" y="16703"/>
                  </a:cubicBezTo>
                  <a:cubicBezTo>
                    <a:pt x="25144" y="16703"/>
                    <a:pt x="25354" y="16855"/>
                    <a:pt x="25357" y="17105"/>
                  </a:cubicBezTo>
                  <a:lnTo>
                    <a:pt x="25357" y="24904"/>
                  </a:lnTo>
                  <a:cubicBezTo>
                    <a:pt x="25357" y="25163"/>
                    <a:pt x="25148" y="25374"/>
                    <a:pt x="24889" y="25374"/>
                  </a:cubicBezTo>
                  <a:lnTo>
                    <a:pt x="662" y="25374"/>
                  </a:lnTo>
                  <a:cubicBezTo>
                    <a:pt x="453" y="25374"/>
                    <a:pt x="269" y="25233"/>
                    <a:pt x="211" y="25035"/>
                  </a:cubicBezTo>
                  <a:cubicBezTo>
                    <a:pt x="214" y="25012"/>
                    <a:pt x="217" y="24987"/>
                    <a:pt x="217" y="24959"/>
                  </a:cubicBezTo>
                  <a:lnTo>
                    <a:pt x="217" y="17115"/>
                  </a:lnTo>
                  <a:cubicBezTo>
                    <a:pt x="217" y="17002"/>
                    <a:pt x="261" y="16898"/>
                    <a:pt x="341" y="16820"/>
                  </a:cubicBezTo>
                  <a:cubicBezTo>
                    <a:pt x="418" y="16745"/>
                    <a:pt x="524" y="16703"/>
                    <a:pt x="631" y="16703"/>
                  </a:cubicBezTo>
                  <a:cubicBezTo>
                    <a:pt x="687" y="16703"/>
                    <a:pt x="743" y="16714"/>
                    <a:pt x="797" y="16737"/>
                  </a:cubicBezTo>
                  <a:cubicBezTo>
                    <a:pt x="1318" y="16955"/>
                    <a:pt x="1870" y="17066"/>
                    <a:pt x="2438" y="17066"/>
                  </a:cubicBezTo>
                  <a:cubicBezTo>
                    <a:pt x="3648" y="17066"/>
                    <a:pt x="4809" y="16549"/>
                    <a:pt x="5618" y="15647"/>
                  </a:cubicBezTo>
                  <a:cubicBezTo>
                    <a:pt x="6440" y="14734"/>
                    <a:pt x="6819" y="13552"/>
                    <a:pt x="6687" y="12319"/>
                  </a:cubicBezTo>
                  <a:cubicBezTo>
                    <a:pt x="6480" y="10385"/>
                    <a:pt x="4928" y="8800"/>
                    <a:pt x="2999" y="8551"/>
                  </a:cubicBezTo>
                  <a:cubicBezTo>
                    <a:pt x="2811" y="8528"/>
                    <a:pt x="2623" y="8516"/>
                    <a:pt x="2438" y="8516"/>
                  </a:cubicBezTo>
                  <a:cubicBezTo>
                    <a:pt x="1869" y="8516"/>
                    <a:pt x="1316" y="8627"/>
                    <a:pt x="794" y="8846"/>
                  </a:cubicBezTo>
                  <a:cubicBezTo>
                    <a:pt x="740" y="8869"/>
                    <a:pt x="686" y="8880"/>
                    <a:pt x="630" y="8880"/>
                  </a:cubicBezTo>
                  <a:cubicBezTo>
                    <a:pt x="431" y="8880"/>
                    <a:pt x="217" y="8721"/>
                    <a:pt x="217" y="8466"/>
                  </a:cubicBezTo>
                  <a:lnTo>
                    <a:pt x="217" y="623"/>
                  </a:lnTo>
                  <a:cubicBezTo>
                    <a:pt x="217" y="595"/>
                    <a:pt x="214" y="571"/>
                    <a:pt x="211" y="546"/>
                  </a:cubicBezTo>
                  <a:cubicBezTo>
                    <a:pt x="269" y="349"/>
                    <a:pt x="453" y="208"/>
                    <a:pt x="661" y="208"/>
                  </a:cubicBezTo>
                  <a:lnTo>
                    <a:pt x="24889" y="208"/>
                  </a:lnTo>
                  <a:moveTo>
                    <a:pt x="24889" y="1"/>
                  </a:moveTo>
                  <a:lnTo>
                    <a:pt x="662" y="1"/>
                  </a:lnTo>
                  <a:cubicBezTo>
                    <a:pt x="336" y="1"/>
                    <a:pt x="66" y="230"/>
                    <a:pt x="1" y="535"/>
                  </a:cubicBezTo>
                  <a:cubicBezTo>
                    <a:pt x="5" y="563"/>
                    <a:pt x="10" y="592"/>
                    <a:pt x="10" y="623"/>
                  </a:cubicBezTo>
                  <a:lnTo>
                    <a:pt x="10" y="8466"/>
                  </a:lnTo>
                  <a:cubicBezTo>
                    <a:pt x="10" y="8825"/>
                    <a:pt x="302" y="9087"/>
                    <a:pt x="630" y="9087"/>
                  </a:cubicBezTo>
                  <a:cubicBezTo>
                    <a:pt x="711" y="9087"/>
                    <a:pt x="794" y="9071"/>
                    <a:pt x="874" y="9037"/>
                  </a:cubicBezTo>
                  <a:cubicBezTo>
                    <a:pt x="1355" y="8835"/>
                    <a:pt x="1883" y="8722"/>
                    <a:pt x="2437" y="8722"/>
                  </a:cubicBezTo>
                  <a:cubicBezTo>
                    <a:pt x="2613" y="8722"/>
                    <a:pt x="2791" y="8734"/>
                    <a:pt x="2972" y="8757"/>
                  </a:cubicBezTo>
                  <a:cubicBezTo>
                    <a:pt x="4812" y="8994"/>
                    <a:pt x="6284" y="10496"/>
                    <a:pt x="6481" y="12341"/>
                  </a:cubicBezTo>
                  <a:cubicBezTo>
                    <a:pt x="6743" y="14790"/>
                    <a:pt x="4832" y="16859"/>
                    <a:pt x="2437" y="16859"/>
                  </a:cubicBezTo>
                  <a:cubicBezTo>
                    <a:pt x="1884" y="16859"/>
                    <a:pt x="1357" y="16747"/>
                    <a:pt x="877" y="16546"/>
                  </a:cubicBezTo>
                  <a:cubicBezTo>
                    <a:pt x="796" y="16512"/>
                    <a:pt x="712" y="16495"/>
                    <a:pt x="631" y="16495"/>
                  </a:cubicBezTo>
                  <a:cubicBezTo>
                    <a:pt x="302" y="16495"/>
                    <a:pt x="10" y="16756"/>
                    <a:pt x="10" y="17115"/>
                  </a:cubicBezTo>
                  <a:lnTo>
                    <a:pt x="10" y="24959"/>
                  </a:lnTo>
                  <a:cubicBezTo>
                    <a:pt x="10" y="24989"/>
                    <a:pt x="5" y="25018"/>
                    <a:pt x="1" y="25046"/>
                  </a:cubicBezTo>
                  <a:cubicBezTo>
                    <a:pt x="66" y="25352"/>
                    <a:pt x="336" y="25580"/>
                    <a:pt x="662" y="25580"/>
                  </a:cubicBezTo>
                  <a:lnTo>
                    <a:pt x="24889" y="25580"/>
                  </a:lnTo>
                  <a:cubicBezTo>
                    <a:pt x="25262" y="25580"/>
                    <a:pt x="25565" y="25277"/>
                    <a:pt x="25565" y="24904"/>
                  </a:cubicBezTo>
                  <a:lnTo>
                    <a:pt x="25565" y="17105"/>
                  </a:lnTo>
                  <a:cubicBezTo>
                    <a:pt x="25560" y="16752"/>
                    <a:pt x="25269" y="16495"/>
                    <a:pt x="24944" y="16495"/>
                  </a:cubicBezTo>
                  <a:cubicBezTo>
                    <a:pt x="24863" y="16495"/>
                    <a:pt x="24780" y="16512"/>
                    <a:pt x="24698" y="16546"/>
                  </a:cubicBezTo>
                  <a:cubicBezTo>
                    <a:pt x="24218" y="16747"/>
                    <a:pt x="23692" y="16859"/>
                    <a:pt x="23138" y="16859"/>
                  </a:cubicBezTo>
                  <a:cubicBezTo>
                    <a:pt x="20743" y="16859"/>
                    <a:pt x="18831" y="14790"/>
                    <a:pt x="19094" y="12341"/>
                  </a:cubicBezTo>
                  <a:cubicBezTo>
                    <a:pt x="19292" y="10496"/>
                    <a:pt x="20764" y="8994"/>
                    <a:pt x="22604" y="8757"/>
                  </a:cubicBezTo>
                  <a:cubicBezTo>
                    <a:pt x="22784" y="8734"/>
                    <a:pt x="22963" y="8722"/>
                    <a:pt x="23138" y="8722"/>
                  </a:cubicBezTo>
                  <a:cubicBezTo>
                    <a:pt x="23693" y="8722"/>
                    <a:pt x="24221" y="8835"/>
                    <a:pt x="24701" y="9037"/>
                  </a:cubicBezTo>
                  <a:cubicBezTo>
                    <a:pt x="24782" y="9071"/>
                    <a:pt x="24864" y="9087"/>
                    <a:pt x="24945" y="9087"/>
                  </a:cubicBezTo>
                  <a:cubicBezTo>
                    <a:pt x="25269" y="9087"/>
                    <a:pt x="25560" y="8829"/>
                    <a:pt x="25565" y="8476"/>
                  </a:cubicBezTo>
                  <a:lnTo>
                    <a:pt x="25565" y="677"/>
                  </a:lnTo>
                  <a:cubicBezTo>
                    <a:pt x="25565" y="303"/>
                    <a:pt x="25262" y="1"/>
                    <a:pt x="24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5045249" y="1231800"/>
              <a:ext cx="2359829" cy="1305079"/>
            </a:xfrm>
            <a:custGeom>
              <a:avLst/>
              <a:gdLst/>
              <a:ahLst/>
              <a:cxnLst/>
              <a:rect l="l" t="t" r="r" b="b"/>
              <a:pathLst>
                <a:path w="39049" h="25581" extrusionOk="0">
                  <a:moveTo>
                    <a:pt x="31693" y="208"/>
                  </a:moveTo>
                  <a:cubicBezTo>
                    <a:pt x="31921" y="208"/>
                    <a:pt x="32107" y="394"/>
                    <a:pt x="32107" y="623"/>
                  </a:cubicBezTo>
                  <a:lnTo>
                    <a:pt x="32107" y="8466"/>
                  </a:lnTo>
                  <a:cubicBezTo>
                    <a:pt x="32107" y="8923"/>
                    <a:pt x="32478" y="9294"/>
                    <a:pt x="32935" y="9294"/>
                  </a:cubicBezTo>
                  <a:cubicBezTo>
                    <a:pt x="33045" y="9294"/>
                    <a:pt x="33155" y="9272"/>
                    <a:pt x="33258" y="9228"/>
                  </a:cubicBezTo>
                  <a:cubicBezTo>
                    <a:pt x="33730" y="9030"/>
                    <a:pt x="34229" y="8930"/>
                    <a:pt x="34742" y="8930"/>
                  </a:cubicBezTo>
                  <a:cubicBezTo>
                    <a:pt x="34910" y="8930"/>
                    <a:pt x="35080" y="8941"/>
                    <a:pt x="35249" y="8963"/>
                  </a:cubicBezTo>
                  <a:cubicBezTo>
                    <a:pt x="36992" y="9187"/>
                    <a:pt x="38392" y="10617"/>
                    <a:pt x="38580" y="12363"/>
                  </a:cubicBezTo>
                  <a:cubicBezTo>
                    <a:pt x="38698" y="13477"/>
                    <a:pt x="38357" y="14544"/>
                    <a:pt x="37615" y="15370"/>
                  </a:cubicBezTo>
                  <a:cubicBezTo>
                    <a:pt x="36883" y="16184"/>
                    <a:pt x="35835" y="16652"/>
                    <a:pt x="34742" y="16652"/>
                  </a:cubicBezTo>
                  <a:cubicBezTo>
                    <a:pt x="34229" y="16652"/>
                    <a:pt x="33732" y="16552"/>
                    <a:pt x="33261" y="16354"/>
                  </a:cubicBezTo>
                  <a:cubicBezTo>
                    <a:pt x="33157" y="16311"/>
                    <a:pt x="33047" y="16289"/>
                    <a:pt x="32936" y="16289"/>
                  </a:cubicBezTo>
                  <a:cubicBezTo>
                    <a:pt x="32478" y="16289"/>
                    <a:pt x="32107" y="16659"/>
                    <a:pt x="32107" y="17115"/>
                  </a:cubicBezTo>
                  <a:lnTo>
                    <a:pt x="32107" y="24959"/>
                  </a:lnTo>
                  <a:cubicBezTo>
                    <a:pt x="32107" y="25187"/>
                    <a:pt x="31921" y="25374"/>
                    <a:pt x="31693" y="25374"/>
                  </a:cubicBezTo>
                  <a:lnTo>
                    <a:pt x="7355" y="25374"/>
                  </a:lnTo>
                  <a:cubicBezTo>
                    <a:pt x="7127" y="25374"/>
                    <a:pt x="6942" y="25187"/>
                    <a:pt x="6942" y="24959"/>
                  </a:cubicBezTo>
                  <a:lnTo>
                    <a:pt x="6942" y="17115"/>
                  </a:lnTo>
                  <a:cubicBezTo>
                    <a:pt x="6942" y="16659"/>
                    <a:pt x="6569" y="16289"/>
                    <a:pt x="6112" y="16289"/>
                  </a:cubicBezTo>
                  <a:cubicBezTo>
                    <a:pt x="6000" y="16289"/>
                    <a:pt x="5891" y="16311"/>
                    <a:pt x="5787" y="16354"/>
                  </a:cubicBezTo>
                  <a:cubicBezTo>
                    <a:pt x="5316" y="16552"/>
                    <a:pt x="4819" y="16652"/>
                    <a:pt x="4306" y="16652"/>
                  </a:cubicBezTo>
                  <a:cubicBezTo>
                    <a:pt x="3212" y="16652"/>
                    <a:pt x="2165" y="16184"/>
                    <a:pt x="1433" y="15370"/>
                  </a:cubicBezTo>
                  <a:cubicBezTo>
                    <a:pt x="691" y="14544"/>
                    <a:pt x="348" y="13477"/>
                    <a:pt x="468" y="12363"/>
                  </a:cubicBezTo>
                  <a:cubicBezTo>
                    <a:pt x="655" y="10617"/>
                    <a:pt x="2056" y="9187"/>
                    <a:pt x="3798" y="8963"/>
                  </a:cubicBezTo>
                  <a:cubicBezTo>
                    <a:pt x="3967" y="8941"/>
                    <a:pt x="4138" y="8930"/>
                    <a:pt x="4306" y="8930"/>
                  </a:cubicBezTo>
                  <a:cubicBezTo>
                    <a:pt x="4819" y="8930"/>
                    <a:pt x="5318" y="9030"/>
                    <a:pt x="5790" y="9228"/>
                  </a:cubicBezTo>
                  <a:cubicBezTo>
                    <a:pt x="5893" y="9272"/>
                    <a:pt x="6002" y="9294"/>
                    <a:pt x="6113" y="9294"/>
                  </a:cubicBezTo>
                  <a:cubicBezTo>
                    <a:pt x="6569" y="9294"/>
                    <a:pt x="6941" y="8923"/>
                    <a:pt x="6941" y="8466"/>
                  </a:cubicBezTo>
                  <a:lnTo>
                    <a:pt x="6941" y="622"/>
                  </a:lnTo>
                  <a:cubicBezTo>
                    <a:pt x="6941" y="394"/>
                    <a:pt x="7127" y="208"/>
                    <a:pt x="7355" y="208"/>
                  </a:cubicBezTo>
                  <a:lnTo>
                    <a:pt x="31693" y="208"/>
                  </a:lnTo>
                  <a:moveTo>
                    <a:pt x="31693" y="1"/>
                  </a:moveTo>
                  <a:lnTo>
                    <a:pt x="7355" y="1"/>
                  </a:lnTo>
                  <a:cubicBezTo>
                    <a:pt x="7012" y="1"/>
                    <a:pt x="6734" y="279"/>
                    <a:pt x="6734" y="622"/>
                  </a:cubicBezTo>
                  <a:lnTo>
                    <a:pt x="6734" y="8466"/>
                  </a:lnTo>
                  <a:cubicBezTo>
                    <a:pt x="6734" y="8825"/>
                    <a:pt x="6441" y="9087"/>
                    <a:pt x="6114" y="9087"/>
                  </a:cubicBezTo>
                  <a:cubicBezTo>
                    <a:pt x="6033" y="9087"/>
                    <a:pt x="5950" y="9071"/>
                    <a:pt x="5869" y="9037"/>
                  </a:cubicBezTo>
                  <a:cubicBezTo>
                    <a:pt x="5389" y="8835"/>
                    <a:pt x="4861" y="8722"/>
                    <a:pt x="4307" y="8722"/>
                  </a:cubicBezTo>
                  <a:cubicBezTo>
                    <a:pt x="4131" y="8722"/>
                    <a:pt x="3953" y="8734"/>
                    <a:pt x="3772" y="8757"/>
                  </a:cubicBezTo>
                  <a:cubicBezTo>
                    <a:pt x="1932" y="8994"/>
                    <a:pt x="461" y="10496"/>
                    <a:pt x="262" y="12341"/>
                  </a:cubicBezTo>
                  <a:cubicBezTo>
                    <a:pt x="0" y="14790"/>
                    <a:pt x="1912" y="16859"/>
                    <a:pt x="4307" y="16859"/>
                  </a:cubicBezTo>
                  <a:cubicBezTo>
                    <a:pt x="4860" y="16859"/>
                    <a:pt x="5386" y="16747"/>
                    <a:pt x="5866" y="16546"/>
                  </a:cubicBezTo>
                  <a:cubicBezTo>
                    <a:pt x="5948" y="16512"/>
                    <a:pt x="6031" y="16495"/>
                    <a:pt x="6113" y="16495"/>
                  </a:cubicBezTo>
                  <a:cubicBezTo>
                    <a:pt x="6441" y="16495"/>
                    <a:pt x="6734" y="16756"/>
                    <a:pt x="6734" y="17115"/>
                  </a:cubicBezTo>
                  <a:lnTo>
                    <a:pt x="6734" y="24959"/>
                  </a:lnTo>
                  <a:cubicBezTo>
                    <a:pt x="6734" y="25302"/>
                    <a:pt x="7012" y="25580"/>
                    <a:pt x="7356" y="25580"/>
                  </a:cubicBezTo>
                  <a:lnTo>
                    <a:pt x="31693" y="25580"/>
                  </a:lnTo>
                  <a:cubicBezTo>
                    <a:pt x="32035" y="25580"/>
                    <a:pt x="32314" y="25302"/>
                    <a:pt x="32314" y="24959"/>
                  </a:cubicBezTo>
                  <a:lnTo>
                    <a:pt x="32314" y="17115"/>
                  </a:lnTo>
                  <a:cubicBezTo>
                    <a:pt x="32314" y="16756"/>
                    <a:pt x="32607" y="16495"/>
                    <a:pt x="32936" y="16495"/>
                  </a:cubicBezTo>
                  <a:cubicBezTo>
                    <a:pt x="33017" y="16495"/>
                    <a:pt x="33101" y="16512"/>
                    <a:pt x="33181" y="16546"/>
                  </a:cubicBezTo>
                  <a:cubicBezTo>
                    <a:pt x="33662" y="16747"/>
                    <a:pt x="34188" y="16859"/>
                    <a:pt x="34742" y="16859"/>
                  </a:cubicBezTo>
                  <a:cubicBezTo>
                    <a:pt x="37137" y="16859"/>
                    <a:pt x="39048" y="14790"/>
                    <a:pt x="38785" y="12341"/>
                  </a:cubicBezTo>
                  <a:cubicBezTo>
                    <a:pt x="38588" y="10496"/>
                    <a:pt x="37117" y="8994"/>
                    <a:pt x="35276" y="8757"/>
                  </a:cubicBezTo>
                  <a:cubicBezTo>
                    <a:pt x="35096" y="8734"/>
                    <a:pt x="34918" y="8722"/>
                    <a:pt x="34742" y="8722"/>
                  </a:cubicBezTo>
                  <a:cubicBezTo>
                    <a:pt x="34187" y="8722"/>
                    <a:pt x="33659" y="8835"/>
                    <a:pt x="33178" y="9037"/>
                  </a:cubicBezTo>
                  <a:cubicBezTo>
                    <a:pt x="33097" y="9071"/>
                    <a:pt x="33016" y="9087"/>
                    <a:pt x="32935" y="9087"/>
                  </a:cubicBezTo>
                  <a:cubicBezTo>
                    <a:pt x="32606" y="9087"/>
                    <a:pt x="32314" y="8825"/>
                    <a:pt x="32314" y="8466"/>
                  </a:cubicBezTo>
                  <a:lnTo>
                    <a:pt x="32314" y="623"/>
                  </a:lnTo>
                  <a:cubicBezTo>
                    <a:pt x="32314" y="279"/>
                    <a:pt x="32035" y="1"/>
                    <a:pt x="3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88839" y="1231800"/>
              <a:ext cx="1542787" cy="1305079"/>
            </a:xfrm>
            <a:custGeom>
              <a:avLst/>
              <a:gdLst/>
              <a:ahLst/>
              <a:cxnLst/>
              <a:rect l="l" t="t" r="r" b="b"/>
              <a:pathLst>
                <a:path w="25564" h="25581" extrusionOk="0">
                  <a:moveTo>
                    <a:pt x="24887" y="208"/>
                  </a:moveTo>
                  <a:cubicBezTo>
                    <a:pt x="25146" y="208"/>
                    <a:pt x="25357" y="418"/>
                    <a:pt x="25357" y="677"/>
                  </a:cubicBezTo>
                  <a:lnTo>
                    <a:pt x="25357" y="24904"/>
                  </a:lnTo>
                  <a:cubicBezTo>
                    <a:pt x="25357" y="25163"/>
                    <a:pt x="25146" y="25374"/>
                    <a:pt x="24887" y="25374"/>
                  </a:cubicBezTo>
                  <a:lnTo>
                    <a:pt x="660" y="25374"/>
                  </a:lnTo>
                  <a:cubicBezTo>
                    <a:pt x="454" y="25374"/>
                    <a:pt x="270" y="25234"/>
                    <a:pt x="211" y="25038"/>
                  </a:cubicBezTo>
                  <a:cubicBezTo>
                    <a:pt x="214" y="25015"/>
                    <a:pt x="217" y="24988"/>
                    <a:pt x="217" y="24959"/>
                  </a:cubicBezTo>
                  <a:lnTo>
                    <a:pt x="217" y="17114"/>
                  </a:lnTo>
                  <a:cubicBezTo>
                    <a:pt x="217" y="17002"/>
                    <a:pt x="261" y="16897"/>
                    <a:pt x="341" y="16820"/>
                  </a:cubicBezTo>
                  <a:cubicBezTo>
                    <a:pt x="419" y="16745"/>
                    <a:pt x="524" y="16702"/>
                    <a:pt x="632" y="16702"/>
                  </a:cubicBezTo>
                  <a:cubicBezTo>
                    <a:pt x="688" y="16702"/>
                    <a:pt x="743" y="16714"/>
                    <a:pt x="798" y="16737"/>
                  </a:cubicBezTo>
                  <a:cubicBezTo>
                    <a:pt x="1318" y="16955"/>
                    <a:pt x="1870" y="17066"/>
                    <a:pt x="2438" y="17066"/>
                  </a:cubicBezTo>
                  <a:cubicBezTo>
                    <a:pt x="3649" y="17066"/>
                    <a:pt x="4808" y="16549"/>
                    <a:pt x="5619" y="15647"/>
                  </a:cubicBezTo>
                  <a:cubicBezTo>
                    <a:pt x="6439" y="14734"/>
                    <a:pt x="6819" y="13551"/>
                    <a:pt x="6687" y="12319"/>
                  </a:cubicBezTo>
                  <a:cubicBezTo>
                    <a:pt x="6480" y="10385"/>
                    <a:pt x="4928" y="8800"/>
                    <a:pt x="2998" y="8551"/>
                  </a:cubicBezTo>
                  <a:cubicBezTo>
                    <a:pt x="2812" y="8528"/>
                    <a:pt x="2623" y="8516"/>
                    <a:pt x="2438" y="8516"/>
                  </a:cubicBezTo>
                  <a:cubicBezTo>
                    <a:pt x="1869" y="8516"/>
                    <a:pt x="1316" y="8627"/>
                    <a:pt x="793" y="8846"/>
                  </a:cubicBezTo>
                  <a:cubicBezTo>
                    <a:pt x="741" y="8869"/>
                    <a:pt x="686" y="8880"/>
                    <a:pt x="631" y="8880"/>
                  </a:cubicBezTo>
                  <a:cubicBezTo>
                    <a:pt x="431" y="8880"/>
                    <a:pt x="216" y="8721"/>
                    <a:pt x="216" y="8466"/>
                  </a:cubicBezTo>
                  <a:lnTo>
                    <a:pt x="216" y="622"/>
                  </a:lnTo>
                  <a:cubicBezTo>
                    <a:pt x="216" y="594"/>
                    <a:pt x="214" y="567"/>
                    <a:pt x="211" y="543"/>
                  </a:cubicBezTo>
                  <a:cubicBezTo>
                    <a:pt x="270" y="346"/>
                    <a:pt x="453" y="208"/>
                    <a:pt x="659" y="208"/>
                  </a:cubicBezTo>
                  <a:lnTo>
                    <a:pt x="24887" y="208"/>
                  </a:lnTo>
                  <a:moveTo>
                    <a:pt x="24887" y="1"/>
                  </a:moveTo>
                  <a:lnTo>
                    <a:pt x="660" y="1"/>
                  </a:lnTo>
                  <a:cubicBezTo>
                    <a:pt x="337" y="1"/>
                    <a:pt x="67" y="228"/>
                    <a:pt x="0" y="532"/>
                  </a:cubicBezTo>
                  <a:cubicBezTo>
                    <a:pt x="5" y="561"/>
                    <a:pt x="10" y="591"/>
                    <a:pt x="10" y="623"/>
                  </a:cubicBezTo>
                  <a:lnTo>
                    <a:pt x="10" y="8466"/>
                  </a:lnTo>
                  <a:cubicBezTo>
                    <a:pt x="10" y="8825"/>
                    <a:pt x="302" y="9087"/>
                    <a:pt x="631" y="9087"/>
                  </a:cubicBezTo>
                  <a:cubicBezTo>
                    <a:pt x="711" y="9087"/>
                    <a:pt x="793" y="9071"/>
                    <a:pt x="874" y="9037"/>
                  </a:cubicBezTo>
                  <a:cubicBezTo>
                    <a:pt x="1355" y="8835"/>
                    <a:pt x="1883" y="8722"/>
                    <a:pt x="2438" y="8722"/>
                  </a:cubicBezTo>
                  <a:cubicBezTo>
                    <a:pt x="2613" y="8722"/>
                    <a:pt x="2792" y="8734"/>
                    <a:pt x="2972" y="8757"/>
                  </a:cubicBezTo>
                  <a:cubicBezTo>
                    <a:pt x="4812" y="8994"/>
                    <a:pt x="6284" y="10496"/>
                    <a:pt x="6481" y="12341"/>
                  </a:cubicBezTo>
                  <a:cubicBezTo>
                    <a:pt x="6744" y="14790"/>
                    <a:pt x="4832" y="16859"/>
                    <a:pt x="2438" y="16859"/>
                  </a:cubicBezTo>
                  <a:cubicBezTo>
                    <a:pt x="1884" y="16859"/>
                    <a:pt x="1357" y="16747"/>
                    <a:pt x="877" y="16546"/>
                  </a:cubicBezTo>
                  <a:cubicBezTo>
                    <a:pt x="795" y="16512"/>
                    <a:pt x="713" y="16495"/>
                    <a:pt x="632" y="16495"/>
                  </a:cubicBezTo>
                  <a:cubicBezTo>
                    <a:pt x="302" y="16495"/>
                    <a:pt x="10" y="16756"/>
                    <a:pt x="10" y="17115"/>
                  </a:cubicBezTo>
                  <a:lnTo>
                    <a:pt x="10" y="24959"/>
                  </a:lnTo>
                  <a:cubicBezTo>
                    <a:pt x="10" y="24990"/>
                    <a:pt x="5" y="25020"/>
                    <a:pt x="0" y="25049"/>
                  </a:cubicBezTo>
                  <a:cubicBezTo>
                    <a:pt x="67" y="25353"/>
                    <a:pt x="337" y="25580"/>
                    <a:pt x="660" y="25580"/>
                  </a:cubicBezTo>
                  <a:lnTo>
                    <a:pt x="24887" y="25580"/>
                  </a:lnTo>
                  <a:cubicBezTo>
                    <a:pt x="25261" y="25580"/>
                    <a:pt x="25564" y="25277"/>
                    <a:pt x="25564" y="24904"/>
                  </a:cubicBezTo>
                  <a:lnTo>
                    <a:pt x="25564" y="677"/>
                  </a:lnTo>
                  <a:cubicBezTo>
                    <a:pt x="25564" y="303"/>
                    <a:pt x="25261" y="1"/>
                    <a:pt x="24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816253" y="1231800"/>
              <a:ext cx="1545924" cy="1305079"/>
            </a:xfrm>
            <a:custGeom>
              <a:avLst/>
              <a:gdLst/>
              <a:ahLst/>
              <a:cxnLst/>
              <a:rect l="l" t="t" r="r" b="b"/>
              <a:pathLst>
                <a:path w="25581" h="25581" extrusionOk="0">
                  <a:moveTo>
                    <a:pt x="25580" y="17115"/>
                  </a:moveTo>
                  <a:cubicBezTo>
                    <a:pt x="25580" y="16668"/>
                    <a:pt x="25125" y="16373"/>
                    <a:pt x="24712" y="16546"/>
                  </a:cubicBezTo>
                  <a:cubicBezTo>
                    <a:pt x="24233" y="16747"/>
                    <a:pt x="23706" y="16859"/>
                    <a:pt x="23152" y="16859"/>
                  </a:cubicBezTo>
                  <a:cubicBezTo>
                    <a:pt x="20757" y="16859"/>
                    <a:pt x="18846" y="14790"/>
                    <a:pt x="19108" y="12341"/>
                  </a:cubicBezTo>
                  <a:cubicBezTo>
                    <a:pt x="19306" y="10496"/>
                    <a:pt x="20777" y="8994"/>
                    <a:pt x="22618" y="8757"/>
                  </a:cubicBezTo>
                  <a:cubicBezTo>
                    <a:pt x="23368" y="8661"/>
                    <a:pt x="24082" y="8771"/>
                    <a:pt x="24716" y="9037"/>
                  </a:cubicBezTo>
                  <a:cubicBezTo>
                    <a:pt x="25126" y="9209"/>
                    <a:pt x="25580" y="8913"/>
                    <a:pt x="25580" y="8466"/>
                  </a:cubicBezTo>
                  <a:lnTo>
                    <a:pt x="25580" y="677"/>
                  </a:lnTo>
                  <a:cubicBezTo>
                    <a:pt x="25580" y="303"/>
                    <a:pt x="25277" y="1"/>
                    <a:pt x="24904" y="1"/>
                  </a:cubicBezTo>
                  <a:lnTo>
                    <a:pt x="676" y="1"/>
                  </a:lnTo>
                  <a:cubicBezTo>
                    <a:pt x="303" y="1"/>
                    <a:pt x="0" y="303"/>
                    <a:pt x="0" y="677"/>
                  </a:cubicBezTo>
                  <a:lnTo>
                    <a:pt x="0" y="24904"/>
                  </a:lnTo>
                  <a:cubicBezTo>
                    <a:pt x="0" y="25277"/>
                    <a:pt x="303" y="25580"/>
                    <a:pt x="677" y="25580"/>
                  </a:cubicBezTo>
                  <a:lnTo>
                    <a:pt x="24904" y="25580"/>
                  </a:lnTo>
                  <a:cubicBezTo>
                    <a:pt x="25277" y="25580"/>
                    <a:pt x="25580" y="25277"/>
                    <a:pt x="25580" y="24904"/>
                  </a:cubicBezTo>
                  <a:lnTo>
                    <a:pt x="25580" y="1711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1955052" y="1231800"/>
              <a:ext cx="2359829" cy="1305079"/>
            </a:xfrm>
            <a:custGeom>
              <a:avLst/>
              <a:gdLst/>
              <a:ahLst/>
              <a:cxnLst/>
              <a:rect l="l" t="t" r="r" b="b"/>
              <a:pathLst>
                <a:path w="39049" h="25581" extrusionOk="0">
                  <a:moveTo>
                    <a:pt x="35277" y="8757"/>
                  </a:moveTo>
                  <a:cubicBezTo>
                    <a:pt x="34527" y="8661"/>
                    <a:pt x="33813" y="8771"/>
                    <a:pt x="33179" y="9037"/>
                  </a:cubicBezTo>
                  <a:cubicBezTo>
                    <a:pt x="32768" y="9209"/>
                    <a:pt x="32315" y="8913"/>
                    <a:pt x="32315" y="8466"/>
                  </a:cubicBezTo>
                  <a:lnTo>
                    <a:pt x="32315" y="622"/>
                  </a:lnTo>
                  <a:cubicBezTo>
                    <a:pt x="32315" y="279"/>
                    <a:pt x="32037" y="1"/>
                    <a:pt x="31693" y="1"/>
                  </a:cubicBezTo>
                  <a:lnTo>
                    <a:pt x="7356" y="1"/>
                  </a:lnTo>
                  <a:cubicBezTo>
                    <a:pt x="7013" y="1"/>
                    <a:pt x="6735" y="279"/>
                    <a:pt x="6735" y="622"/>
                  </a:cubicBezTo>
                  <a:lnTo>
                    <a:pt x="6735" y="8466"/>
                  </a:lnTo>
                  <a:cubicBezTo>
                    <a:pt x="6735" y="8912"/>
                    <a:pt x="6281" y="9209"/>
                    <a:pt x="5871" y="9037"/>
                  </a:cubicBezTo>
                  <a:cubicBezTo>
                    <a:pt x="5237" y="8771"/>
                    <a:pt x="4523" y="8660"/>
                    <a:pt x="3773" y="8757"/>
                  </a:cubicBezTo>
                  <a:cubicBezTo>
                    <a:pt x="1932" y="8994"/>
                    <a:pt x="461" y="10496"/>
                    <a:pt x="263" y="12341"/>
                  </a:cubicBezTo>
                  <a:cubicBezTo>
                    <a:pt x="1" y="14790"/>
                    <a:pt x="1912" y="16859"/>
                    <a:pt x="4307" y="16859"/>
                  </a:cubicBezTo>
                  <a:cubicBezTo>
                    <a:pt x="4861" y="16859"/>
                    <a:pt x="5387" y="16747"/>
                    <a:pt x="5867" y="16546"/>
                  </a:cubicBezTo>
                  <a:cubicBezTo>
                    <a:pt x="6280" y="16373"/>
                    <a:pt x="6735" y="16668"/>
                    <a:pt x="6735" y="17115"/>
                  </a:cubicBezTo>
                  <a:lnTo>
                    <a:pt x="6735" y="24959"/>
                  </a:lnTo>
                  <a:cubicBezTo>
                    <a:pt x="6735" y="25302"/>
                    <a:pt x="7013" y="25580"/>
                    <a:pt x="7356" y="25580"/>
                  </a:cubicBezTo>
                  <a:lnTo>
                    <a:pt x="31693" y="25580"/>
                  </a:lnTo>
                  <a:cubicBezTo>
                    <a:pt x="32037" y="25580"/>
                    <a:pt x="32315" y="25302"/>
                    <a:pt x="32315" y="24959"/>
                  </a:cubicBezTo>
                  <a:lnTo>
                    <a:pt x="32315" y="17115"/>
                  </a:lnTo>
                  <a:cubicBezTo>
                    <a:pt x="32315" y="16668"/>
                    <a:pt x="32770" y="16373"/>
                    <a:pt x="33182" y="16546"/>
                  </a:cubicBezTo>
                  <a:cubicBezTo>
                    <a:pt x="33662" y="16747"/>
                    <a:pt x="34189" y="16859"/>
                    <a:pt x="34743" y="16859"/>
                  </a:cubicBezTo>
                  <a:cubicBezTo>
                    <a:pt x="37137" y="16859"/>
                    <a:pt x="39048" y="14790"/>
                    <a:pt x="38786" y="12341"/>
                  </a:cubicBezTo>
                  <a:cubicBezTo>
                    <a:pt x="38589" y="10496"/>
                    <a:pt x="37117" y="8994"/>
                    <a:pt x="35277" y="87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907236" y="1231800"/>
              <a:ext cx="1544957" cy="1305079"/>
            </a:xfrm>
            <a:custGeom>
              <a:avLst/>
              <a:gdLst/>
              <a:ahLst/>
              <a:cxnLst/>
              <a:rect l="l" t="t" r="r" b="b"/>
              <a:pathLst>
                <a:path w="25565" h="25581" extrusionOk="0">
                  <a:moveTo>
                    <a:pt x="24698" y="16546"/>
                  </a:moveTo>
                  <a:cubicBezTo>
                    <a:pt x="24218" y="16747"/>
                    <a:pt x="23692" y="16859"/>
                    <a:pt x="23138" y="16859"/>
                  </a:cubicBezTo>
                  <a:cubicBezTo>
                    <a:pt x="20744" y="16859"/>
                    <a:pt x="18831" y="14790"/>
                    <a:pt x="19094" y="12341"/>
                  </a:cubicBezTo>
                  <a:cubicBezTo>
                    <a:pt x="19292" y="10496"/>
                    <a:pt x="20764" y="8994"/>
                    <a:pt x="22604" y="8757"/>
                  </a:cubicBezTo>
                  <a:cubicBezTo>
                    <a:pt x="23354" y="8661"/>
                    <a:pt x="24068" y="8771"/>
                    <a:pt x="24701" y="9037"/>
                  </a:cubicBezTo>
                  <a:cubicBezTo>
                    <a:pt x="25110" y="9208"/>
                    <a:pt x="25559" y="8916"/>
                    <a:pt x="25565" y="8476"/>
                  </a:cubicBezTo>
                  <a:lnTo>
                    <a:pt x="25565" y="677"/>
                  </a:lnTo>
                  <a:cubicBezTo>
                    <a:pt x="25565" y="303"/>
                    <a:pt x="25262" y="1"/>
                    <a:pt x="24889" y="1"/>
                  </a:cubicBezTo>
                  <a:lnTo>
                    <a:pt x="662" y="1"/>
                  </a:lnTo>
                  <a:cubicBezTo>
                    <a:pt x="336" y="1"/>
                    <a:pt x="66" y="230"/>
                    <a:pt x="1" y="535"/>
                  </a:cubicBezTo>
                  <a:cubicBezTo>
                    <a:pt x="5" y="563"/>
                    <a:pt x="10" y="592"/>
                    <a:pt x="10" y="623"/>
                  </a:cubicBezTo>
                  <a:lnTo>
                    <a:pt x="10" y="8466"/>
                  </a:lnTo>
                  <a:cubicBezTo>
                    <a:pt x="10" y="8913"/>
                    <a:pt x="463" y="9209"/>
                    <a:pt x="874" y="9037"/>
                  </a:cubicBezTo>
                  <a:cubicBezTo>
                    <a:pt x="1508" y="8771"/>
                    <a:pt x="2222" y="8661"/>
                    <a:pt x="2972" y="8757"/>
                  </a:cubicBezTo>
                  <a:cubicBezTo>
                    <a:pt x="4812" y="8994"/>
                    <a:pt x="6284" y="10496"/>
                    <a:pt x="6481" y="12341"/>
                  </a:cubicBezTo>
                  <a:cubicBezTo>
                    <a:pt x="6743" y="14790"/>
                    <a:pt x="4832" y="16859"/>
                    <a:pt x="2437" y="16859"/>
                  </a:cubicBezTo>
                  <a:cubicBezTo>
                    <a:pt x="1884" y="16859"/>
                    <a:pt x="1357" y="16747"/>
                    <a:pt x="877" y="16546"/>
                  </a:cubicBezTo>
                  <a:cubicBezTo>
                    <a:pt x="465" y="16373"/>
                    <a:pt x="10" y="16668"/>
                    <a:pt x="10" y="17115"/>
                  </a:cubicBezTo>
                  <a:lnTo>
                    <a:pt x="10" y="24959"/>
                  </a:lnTo>
                  <a:cubicBezTo>
                    <a:pt x="10" y="24989"/>
                    <a:pt x="5" y="25018"/>
                    <a:pt x="1" y="25046"/>
                  </a:cubicBezTo>
                  <a:cubicBezTo>
                    <a:pt x="66" y="25352"/>
                    <a:pt x="336" y="25580"/>
                    <a:pt x="662" y="25580"/>
                  </a:cubicBezTo>
                  <a:lnTo>
                    <a:pt x="24889" y="25580"/>
                  </a:lnTo>
                  <a:cubicBezTo>
                    <a:pt x="25262" y="25580"/>
                    <a:pt x="25565" y="25277"/>
                    <a:pt x="25565" y="24904"/>
                  </a:cubicBezTo>
                  <a:lnTo>
                    <a:pt x="25565" y="17105"/>
                  </a:lnTo>
                  <a:cubicBezTo>
                    <a:pt x="25558" y="16664"/>
                    <a:pt x="25108" y="16374"/>
                    <a:pt x="24698" y="165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5045189" y="1231800"/>
              <a:ext cx="2359889" cy="1305079"/>
            </a:xfrm>
            <a:custGeom>
              <a:avLst/>
              <a:gdLst/>
              <a:ahLst/>
              <a:cxnLst/>
              <a:rect l="l" t="t" r="r" b="b"/>
              <a:pathLst>
                <a:path w="39050" h="25581" extrusionOk="0">
                  <a:moveTo>
                    <a:pt x="35277" y="8757"/>
                  </a:moveTo>
                  <a:cubicBezTo>
                    <a:pt x="34527" y="8661"/>
                    <a:pt x="33813" y="8771"/>
                    <a:pt x="33179" y="9037"/>
                  </a:cubicBezTo>
                  <a:cubicBezTo>
                    <a:pt x="32768" y="9209"/>
                    <a:pt x="32315" y="8913"/>
                    <a:pt x="32315" y="8466"/>
                  </a:cubicBezTo>
                  <a:lnTo>
                    <a:pt x="32315" y="622"/>
                  </a:lnTo>
                  <a:cubicBezTo>
                    <a:pt x="32315" y="279"/>
                    <a:pt x="32036" y="1"/>
                    <a:pt x="31694" y="1"/>
                  </a:cubicBezTo>
                  <a:lnTo>
                    <a:pt x="7356" y="1"/>
                  </a:lnTo>
                  <a:cubicBezTo>
                    <a:pt x="7013" y="1"/>
                    <a:pt x="6735" y="279"/>
                    <a:pt x="6735" y="622"/>
                  </a:cubicBezTo>
                  <a:lnTo>
                    <a:pt x="6735" y="8466"/>
                  </a:lnTo>
                  <a:cubicBezTo>
                    <a:pt x="6735" y="8912"/>
                    <a:pt x="6282" y="9209"/>
                    <a:pt x="5870" y="9037"/>
                  </a:cubicBezTo>
                  <a:cubicBezTo>
                    <a:pt x="5237" y="8771"/>
                    <a:pt x="4523" y="8660"/>
                    <a:pt x="3773" y="8757"/>
                  </a:cubicBezTo>
                  <a:cubicBezTo>
                    <a:pt x="1933" y="8994"/>
                    <a:pt x="461" y="10496"/>
                    <a:pt x="263" y="12341"/>
                  </a:cubicBezTo>
                  <a:cubicBezTo>
                    <a:pt x="0" y="14790"/>
                    <a:pt x="1913" y="16859"/>
                    <a:pt x="4307" y="16859"/>
                  </a:cubicBezTo>
                  <a:cubicBezTo>
                    <a:pt x="4861" y="16859"/>
                    <a:pt x="5387" y="16747"/>
                    <a:pt x="5867" y="16546"/>
                  </a:cubicBezTo>
                  <a:cubicBezTo>
                    <a:pt x="6280" y="16373"/>
                    <a:pt x="6735" y="16668"/>
                    <a:pt x="6735" y="17115"/>
                  </a:cubicBezTo>
                  <a:lnTo>
                    <a:pt x="6735" y="24959"/>
                  </a:lnTo>
                  <a:cubicBezTo>
                    <a:pt x="6735" y="25302"/>
                    <a:pt x="7013" y="25580"/>
                    <a:pt x="7356" y="25580"/>
                  </a:cubicBezTo>
                  <a:lnTo>
                    <a:pt x="31694" y="25580"/>
                  </a:lnTo>
                  <a:cubicBezTo>
                    <a:pt x="32036" y="25580"/>
                    <a:pt x="32315" y="25302"/>
                    <a:pt x="32315" y="24959"/>
                  </a:cubicBezTo>
                  <a:lnTo>
                    <a:pt x="32315" y="17115"/>
                  </a:lnTo>
                  <a:cubicBezTo>
                    <a:pt x="32315" y="16668"/>
                    <a:pt x="32770" y="16373"/>
                    <a:pt x="33182" y="16546"/>
                  </a:cubicBezTo>
                  <a:cubicBezTo>
                    <a:pt x="33662" y="16747"/>
                    <a:pt x="34189" y="16859"/>
                    <a:pt x="34743" y="16859"/>
                  </a:cubicBezTo>
                  <a:cubicBezTo>
                    <a:pt x="37137" y="16859"/>
                    <a:pt x="39049" y="14790"/>
                    <a:pt x="38786" y="12341"/>
                  </a:cubicBezTo>
                  <a:cubicBezTo>
                    <a:pt x="38589" y="10496"/>
                    <a:pt x="37118" y="8994"/>
                    <a:pt x="35277" y="87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6997373" y="1231800"/>
              <a:ext cx="1544896" cy="1305079"/>
            </a:xfrm>
            <a:custGeom>
              <a:avLst/>
              <a:gdLst/>
              <a:ahLst/>
              <a:cxnLst/>
              <a:rect l="l" t="t" r="r" b="b"/>
              <a:pathLst>
                <a:path w="25564" h="25581" extrusionOk="0">
                  <a:moveTo>
                    <a:pt x="24887" y="1"/>
                  </a:moveTo>
                  <a:lnTo>
                    <a:pt x="660" y="1"/>
                  </a:lnTo>
                  <a:cubicBezTo>
                    <a:pt x="337" y="1"/>
                    <a:pt x="67" y="228"/>
                    <a:pt x="0" y="532"/>
                  </a:cubicBezTo>
                  <a:cubicBezTo>
                    <a:pt x="5" y="561"/>
                    <a:pt x="10" y="591"/>
                    <a:pt x="10" y="623"/>
                  </a:cubicBezTo>
                  <a:lnTo>
                    <a:pt x="10" y="8466"/>
                  </a:lnTo>
                  <a:cubicBezTo>
                    <a:pt x="10" y="8913"/>
                    <a:pt x="463" y="9209"/>
                    <a:pt x="874" y="9037"/>
                  </a:cubicBezTo>
                  <a:cubicBezTo>
                    <a:pt x="1508" y="8771"/>
                    <a:pt x="2222" y="8661"/>
                    <a:pt x="2972" y="8757"/>
                  </a:cubicBezTo>
                  <a:cubicBezTo>
                    <a:pt x="4812" y="8994"/>
                    <a:pt x="6284" y="10496"/>
                    <a:pt x="6481" y="12341"/>
                  </a:cubicBezTo>
                  <a:cubicBezTo>
                    <a:pt x="6744" y="14790"/>
                    <a:pt x="4832" y="16859"/>
                    <a:pt x="2438" y="16859"/>
                  </a:cubicBezTo>
                  <a:cubicBezTo>
                    <a:pt x="1884" y="16859"/>
                    <a:pt x="1357" y="16747"/>
                    <a:pt x="877" y="16546"/>
                  </a:cubicBezTo>
                  <a:cubicBezTo>
                    <a:pt x="465" y="16373"/>
                    <a:pt x="10" y="16668"/>
                    <a:pt x="10" y="17115"/>
                  </a:cubicBezTo>
                  <a:lnTo>
                    <a:pt x="10" y="24959"/>
                  </a:lnTo>
                  <a:cubicBezTo>
                    <a:pt x="10" y="24990"/>
                    <a:pt x="5" y="25020"/>
                    <a:pt x="0" y="25049"/>
                  </a:cubicBezTo>
                  <a:cubicBezTo>
                    <a:pt x="67" y="25353"/>
                    <a:pt x="337" y="25580"/>
                    <a:pt x="660" y="25580"/>
                  </a:cubicBezTo>
                  <a:lnTo>
                    <a:pt x="24887" y="25580"/>
                  </a:lnTo>
                  <a:cubicBezTo>
                    <a:pt x="25261" y="25580"/>
                    <a:pt x="25564" y="25277"/>
                    <a:pt x="25564" y="24904"/>
                  </a:cubicBezTo>
                  <a:lnTo>
                    <a:pt x="25564" y="677"/>
                  </a:lnTo>
                  <a:cubicBezTo>
                    <a:pt x="25564" y="303"/>
                    <a:pt x="25261" y="1"/>
                    <a:pt x="24887" y="1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31"/>
          <p:cNvSpPr txBox="1"/>
          <p:nvPr/>
        </p:nvSpPr>
        <p:spPr>
          <a:xfrm>
            <a:off x="14438333" y="1140556"/>
            <a:ext cx="1888800" cy="159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lnSpc>
                <a:spcPct val="115000"/>
              </a:lnSpc>
              <a:spcAft>
                <a:spcPts val="3200"/>
              </a:spcAft>
              <a:buClr>
                <a:srgbClr val="000000"/>
              </a:buClr>
            </a:pPr>
            <a:r>
              <a:rPr lang="en" sz="10400" kern="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0400" kern="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07" name="Google Shape;707;p31"/>
          <p:cNvSpPr txBox="1"/>
          <p:nvPr/>
        </p:nvSpPr>
        <p:spPr>
          <a:xfrm>
            <a:off x="11279217" y="984556"/>
            <a:ext cx="1888800" cy="190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lnSpc>
                <a:spcPct val="115000"/>
              </a:lnSpc>
              <a:spcAft>
                <a:spcPts val="3200"/>
              </a:spcAft>
              <a:buClr>
                <a:srgbClr val="000000"/>
              </a:buClr>
            </a:pPr>
            <a:r>
              <a:rPr lang="en" sz="10400" ker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0400" kern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08" name="Google Shape;708;p31"/>
          <p:cNvSpPr txBox="1"/>
          <p:nvPr/>
        </p:nvSpPr>
        <p:spPr>
          <a:xfrm>
            <a:off x="1907563" y="1095256"/>
            <a:ext cx="1765800" cy="168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lnSpc>
                <a:spcPct val="115000"/>
              </a:lnSpc>
              <a:spcAft>
                <a:spcPts val="3200"/>
              </a:spcAft>
              <a:buClr>
                <a:srgbClr val="000000"/>
              </a:buClr>
            </a:pPr>
            <a:r>
              <a:rPr lang="en" sz="10400" kern="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0400" kern="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09" name="Google Shape;709;p31"/>
          <p:cNvSpPr txBox="1"/>
          <p:nvPr/>
        </p:nvSpPr>
        <p:spPr>
          <a:xfrm>
            <a:off x="4999339" y="1095256"/>
            <a:ext cx="1888800" cy="168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lnSpc>
                <a:spcPct val="115000"/>
              </a:lnSpc>
              <a:spcAft>
                <a:spcPts val="3200"/>
              </a:spcAft>
              <a:buClr>
                <a:srgbClr val="000000"/>
              </a:buClr>
            </a:pPr>
            <a:r>
              <a:rPr lang="en" sz="10400" kern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0400" kern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10" name="Google Shape;710;p31"/>
          <p:cNvSpPr txBox="1"/>
          <p:nvPr/>
        </p:nvSpPr>
        <p:spPr>
          <a:xfrm>
            <a:off x="8130939" y="1018156"/>
            <a:ext cx="1888800" cy="183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lnSpc>
                <a:spcPct val="115000"/>
              </a:lnSpc>
              <a:spcAft>
                <a:spcPts val="3200"/>
              </a:spcAft>
              <a:buClr>
                <a:srgbClr val="000000"/>
              </a:buClr>
            </a:pPr>
            <a:r>
              <a:rPr lang="en" sz="10400" kern="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0400" kern="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11" name="Google Shape;711;p31"/>
          <p:cNvSpPr txBox="1"/>
          <p:nvPr/>
        </p:nvSpPr>
        <p:spPr>
          <a:xfrm>
            <a:off x="1103549" y="3543232"/>
            <a:ext cx="3392251" cy="351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spcAft>
                <a:spcPts val="3200"/>
              </a:spcAft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Review Advanced Access (AA) program evaluation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12" name="Google Shape;712;p31"/>
          <p:cNvSpPr txBox="1"/>
          <p:nvPr/>
        </p:nvSpPr>
        <p:spPr>
          <a:xfrm>
            <a:off x="4502256" y="3543300"/>
            <a:ext cx="2888816" cy="278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Review Clinical and Preventative Services Plan (CPSP)</a:t>
            </a:r>
          </a:p>
          <a:p>
            <a:pPr algn="ctr" defTabSz="1828800"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31"/>
          <p:cNvSpPr txBox="1"/>
          <p:nvPr/>
        </p:nvSpPr>
        <p:spPr>
          <a:xfrm>
            <a:off x="7460922" y="3572872"/>
            <a:ext cx="3147815" cy="2782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Analyze current state of access to primary care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14" name="Google Shape;714;p31"/>
          <p:cNvSpPr txBox="1"/>
          <p:nvPr/>
        </p:nvSpPr>
        <p:spPr>
          <a:xfrm>
            <a:off x="10838668" y="3572872"/>
            <a:ext cx="2722047" cy="296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spcAft>
                <a:spcPts val="3200"/>
              </a:spcAft>
              <a:buClr>
                <a:srgbClr val="000000"/>
              </a:buClr>
            </a:pPr>
            <a:r>
              <a:rPr lang="en" sz="32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Develop stakeholder engagement strategy</a:t>
            </a:r>
          </a:p>
        </p:txBody>
      </p:sp>
      <p:sp>
        <p:nvSpPr>
          <p:cNvPr id="715" name="Google Shape;715;p31"/>
          <p:cNvSpPr txBox="1"/>
          <p:nvPr/>
        </p:nvSpPr>
        <p:spPr>
          <a:xfrm>
            <a:off x="13682857" y="3572872"/>
            <a:ext cx="3271644" cy="381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algn="ctr" defTabSz="1828800">
              <a:buClr>
                <a:srgbClr val="000000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latest developments in Advanced Access (AA) methodology</a:t>
            </a:r>
            <a:endParaRPr sz="3200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EBBCEE-C0F6-498F-8031-064A07A49C23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Environmental scan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0"/>
          <p:cNvSpPr/>
          <p:nvPr/>
        </p:nvSpPr>
        <p:spPr>
          <a:xfrm>
            <a:off x="728426" y="3997054"/>
            <a:ext cx="1142398" cy="765446"/>
          </a:xfrm>
          <a:custGeom>
            <a:avLst/>
            <a:gdLst/>
            <a:ahLst/>
            <a:cxnLst/>
            <a:rect l="l" t="t" r="r" b="b"/>
            <a:pathLst>
              <a:path w="10706" h="10708" extrusionOk="0">
                <a:moveTo>
                  <a:pt x="1" y="1"/>
                </a:moveTo>
                <a:lnTo>
                  <a:pt x="1" y="10707"/>
                </a:lnTo>
                <a:lnTo>
                  <a:pt x="10705" y="10707"/>
                </a:lnTo>
                <a:lnTo>
                  <a:pt x="10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72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72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7" name="Google Shape;1057;p40"/>
          <p:cNvSpPr/>
          <p:nvPr/>
        </p:nvSpPr>
        <p:spPr>
          <a:xfrm>
            <a:off x="736448" y="1712214"/>
            <a:ext cx="1142398" cy="765445"/>
          </a:xfrm>
          <a:custGeom>
            <a:avLst/>
            <a:gdLst/>
            <a:ahLst/>
            <a:cxnLst/>
            <a:rect l="l" t="t" r="r" b="b"/>
            <a:pathLst>
              <a:path w="10707" h="10705" extrusionOk="0">
                <a:moveTo>
                  <a:pt x="0" y="0"/>
                </a:moveTo>
                <a:lnTo>
                  <a:pt x="0" y="10705"/>
                </a:lnTo>
                <a:lnTo>
                  <a:pt x="10707" y="10705"/>
                </a:lnTo>
                <a:lnTo>
                  <a:pt x="107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72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72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8" name="Google Shape;1058;p40"/>
          <p:cNvSpPr/>
          <p:nvPr/>
        </p:nvSpPr>
        <p:spPr>
          <a:xfrm>
            <a:off x="728580" y="2854167"/>
            <a:ext cx="1116372" cy="765446"/>
          </a:xfrm>
          <a:custGeom>
            <a:avLst/>
            <a:gdLst/>
            <a:ahLst/>
            <a:cxnLst/>
            <a:rect l="l" t="t" r="r" b="b"/>
            <a:pathLst>
              <a:path w="10705" h="10705" extrusionOk="0">
                <a:moveTo>
                  <a:pt x="0" y="1"/>
                </a:moveTo>
                <a:lnTo>
                  <a:pt x="0" y="10705"/>
                </a:lnTo>
                <a:lnTo>
                  <a:pt x="10704" y="10705"/>
                </a:lnTo>
                <a:lnTo>
                  <a:pt x="107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7200" dirty="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7200" dirty="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9" name="Google Shape;1059;p40"/>
          <p:cNvSpPr/>
          <p:nvPr/>
        </p:nvSpPr>
        <p:spPr>
          <a:xfrm>
            <a:off x="749748" y="5140054"/>
            <a:ext cx="1095203" cy="765446"/>
          </a:xfrm>
          <a:custGeom>
            <a:avLst/>
            <a:gdLst/>
            <a:ahLst/>
            <a:cxnLst/>
            <a:rect l="l" t="t" r="r" b="b"/>
            <a:pathLst>
              <a:path w="10706" h="10706" extrusionOk="0">
                <a:moveTo>
                  <a:pt x="1" y="1"/>
                </a:moveTo>
                <a:lnTo>
                  <a:pt x="1" y="10705"/>
                </a:lnTo>
                <a:lnTo>
                  <a:pt x="10705" y="10705"/>
                </a:lnTo>
                <a:lnTo>
                  <a:pt x="1070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72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72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60" name="Google Shape;1060;p40"/>
          <p:cNvSpPr/>
          <p:nvPr/>
        </p:nvSpPr>
        <p:spPr>
          <a:xfrm>
            <a:off x="1980845" y="1568081"/>
            <a:ext cx="7100400" cy="12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061" name="Google Shape;1061;p40"/>
          <p:cNvSpPr/>
          <p:nvPr/>
        </p:nvSpPr>
        <p:spPr>
          <a:xfrm>
            <a:off x="2116738" y="2854054"/>
            <a:ext cx="7100400" cy="12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062" name="Google Shape;1062;p40"/>
          <p:cNvSpPr/>
          <p:nvPr/>
        </p:nvSpPr>
        <p:spPr>
          <a:xfrm>
            <a:off x="2116738" y="4225698"/>
            <a:ext cx="7100400" cy="12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063" name="Google Shape;1063;p40"/>
          <p:cNvSpPr/>
          <p:nvPr/>
        </p:nvSpPr>
        <p:spPr>
          <a:xfrm>
            <a:off x="2121703" y="5521054"/>
            <a:ext cx="7387800" cy="12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068" name="Google Shape;1068;p40"/>
          <p:cNvSpPr txBox="1"/>
          <p:nvPr/>
        </p:nvSpPr>
        <p:spPr>
          <a:xfrm>
            <a:off x="1870824" y="1475100"/>
            <a:ext cx="16006101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shift in approach involving 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continuous quality improvement, change management, and team building.</a:t>
            </a:r>
          </a:p>
        </p:txBody>
      </p:sp>
      <p:sp>
        <p:nvSpPr>
          <p:cNvPr id="1069" name="Google Shape;1069;p40"/>
          <p:cNvSpPr txBox="1"/>
          <p:nvPr/>
        </p:nvSpPr>
        <p:spPr>
          <a:xfrm>
            <a:off x="1828800" y="2777854"/>
            <a:ext cx="15813796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need for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ongoing support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 clinics for continued quality improvement work.</a:t>
            </a:r>
          </a:p>
          <a:p>
            <a:pPr>
              <a:spcBef>
                <a:spcPts val="3200"/>
              </a:spcBef>
              <a:spcAft>
                <a:spcPts val="3200"/>
              </a:spcAft>
            </a:pPr>
            <a:endParaRPr sz="3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40"/>
          <p:cNvSpPr txBox="1"/>
          <p:nvPr/>
        </p:nvSpPr>
        <p:spPr>
          <a:xfrm>
            <a:off x="1832724" y="5055454"/>
            <a:ext cx="15928454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training to accommodate different clinical structures.</a:t>
            </a:r>
          </a:p>
        </p:txBody>
      </p:sp>
      <p:sp>
        <p:nvSpPr>
          <p:cNvPr id="1071" name="Google Shape;1071;p40"/>
          <p:cNvSpPr txBox="1"/>
          <p:nvPr/>
        </p:nvSpPr>
        <p:spPr>
          <a:xfrm>
            <a:off x="1809868" y="6189136"/>
            <a:ext cx="15728384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need for a </a:t>
            </a:r>
            <a:r>
              <a:rPr lang="en-US" sz="3200" u="sng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customizable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training curriculum for each participating clinic.</a:t>
            </a:r>
            <a:endParaRPr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76" name="Google Shape;1076;p40"/>
          <p:cNvSpPr/>
          <p:nvPr/>
        </p:nvSpPr>
        <p:spPr>
          <a:xfrm>
            <a:off x="736448" y="6283054"/>
            <a:ext cx="1073420" cy="765446"/>
          </a:xfrm>
          <a:custGeom>
            <a:avLst/>
            <a:gdLst/>
            <a:ahLst/>
            <a:cxnLst/>
            <a:rect l="l" t="t" r="r" b="b"/>
            <a:pathLst>
              <a:path w="10706" h="10706" extrusionOk="0">
                <a:moveTo>
                  <a:pt x="1" y="1"/>
                </a:moveTo>
                <a:lnTo>
                  <a:pt x="1" y="10705"/>
                </a:lnTo>
                <a:lnTo>
                  <a:pt x="10705" y="10705"/>
                </a:lnTo>
                <a:lnTo>
                  <a:pt x="1070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72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72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7FE3A5-E9D6-4B7C-AA9A-476B33EA06A9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Environmental scan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A81C0-2A36-48E4-9EFF-8FD43EEA771F}"/>
              </a:ext>
            </a:extLst>
          </p:cNvPr>
          <p:cNvSpPr txBox="1"/>
          <p:nvPr/>
        </p:nvSpPr>
        <p:spPr>
          <a:xfrm>
            <a:off x="762000" y="334714"/>
            <a:ext cx="6019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  <p:sp>
        <p:nvSpPr>
          <p:cNvPr id="20" name="Google Shape;1070;p40">
            <a:extLst>
              <a:ext uri="{FF2B5EF4-FFF2-40B4-BE49-F238E27FC236}">
                <a16:creationId xmlns:a16="http://schemas.microsoft.com/office/drawing/2014/main" id="{04BDB010-9323-46CA-9B45-5821805C92E8}"/>
              </a:ext>
            </a:extLst>
          </p:cNvPr>
          <p:cNvSpPr txBox="1"/>
          <p:nvPr/>
        </p:nvSpPr>
        <p:spPr>
          <a:xfrm>
            <a:off x="1828799" y="3768454"/>
            <a:ext cx="16230599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need to develop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high-functioning teams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part of access improvement training and supports.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/>
          <p:nvPr/>
        </p:nvSpPr>
        <p:spPr>
          <a:xfrm>
            <a:off x="5668862" y="3366211"/>
            <a:ext cx="4776526" cy="4513843"/>
          </a:xfrm>
          <a:custGeom>
            <a:avLst/>
            <a:gdLst/>
            <a:ahLst/>
            <a:cxnLst/>
            <a:rect l="l" t="t" r="r" b="b"/>
            <a:pathLst>
              <a:path w="37870" h="37272" extrusionOk="0">
                <a:moveTo>
                  <a:pt x="18935" y="1"/>
                </a:moveTo>
                <a:cubicBezTo>
                  <a:pt x="18152" y="1"/>
                  <a:pt x="17368" y="300"/>
                  <a:pt x="16770" y="898"/>
                </a:cubicBezTo>
                <a:lnTo>
                  <a:pt x="1197" y="16471"/>
                </a:lnTo>
                <a:cubicBezTo>
                  <a:pt x="1" y="17667"/>
                  <a:pt x="1" y="19606"/>
                  <a:pt x="1197" y="20802"/>
                </a:cubicBezTo>
                <a:lnTo>
                  <a:pt x="16769" y="36375"/>
                </a:lnTo>
                <a:cubicBezTo>
                  <a:pt x="17367" y="36973"/>
                  <a:pt x="18151" y="37271"/>
                  <a:pt x="18935" y="37271"/>
                </a:cubicBezTo>
                <a:cubicBezTo>
                  <a:pt x="19719" y="37271"/>
                  <a:pt x="20503" y="36973"/>
                  <a:pt x="21100" y="36375"/>
                </a:cubicBezTo>
                <a:lnTo>
                  <a:pt x="36673" y="20802"/>
                </a:lnTo>
                <a:cubicBezTo>
                  <a:pt x="37869" y="19606"/>
                  <a:pt x="37869" y="17667"/>
                  <a:pt x="36673" y="16471"/>
                </a:cubicBezTo>
                <a:lnTo>
                  <a:pt x="21100" y="898"/>
                </a:lnTo>
                <a:cubicBezTo>
                  <a:pt x="20503" y="300"/>
                  <a:pt x="19719" y="1"/>
                  <a:pt x="18935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08" name="Google Shape;208;p19"/>
          <p:cNvSpPr/>
          <p:nvPr/>
        </p:nvSpPr>
        <p:spPr>
          <a:xfrm>
            <a:off x="10687518" y="3284650"/>
            <a:ext cx="4776272" cy="4513843"/>
          </a:xfrm>
          <a:custGeom>
            <a:avLst/>
            <a:gdLst/>
            <a:ahLst/>
            <a:cxnLst/>
            <a:rect l="l" t="t" r="r" b="b"/>
            <a:pathLst>
              <a:path w="37868" h="37272" extrusionOk="0">
                <a:moveTo>
                  <a:pt x="18935" y="1"/>
                </a:moveTo>
                <a:cubicBezTo>
                  <a:pt x="18151" y="1"/>
                  <a:pt x="17367" y="300"/>
                  <a:pt x="16769" y="898"/>
                </a:cubicBezTo>
                <a:lnTo>
                  <a:pt x="1196" y="16471"/>
                </a:lnTo>
                <a:cubicBezTo>
                  <a:pt x="0" y="17667"/>
                  <a:pt x="0" y="19606"/>
                  <a:pt x="1196" y="20802"/>
                </a:cubicBezTo>
                <a:lnTo>
                  <a:pt x="16769" y="36375"/>
                </a:lnTo>
                <a:cubicBezTo>
                  <a:pt x="17367" y="36973"/>
                  <a:pt x="18151" y="37271"/>
                  <a:pt x="18935" y="37271"/>
                </a:cubicBezTo>
                <a:cubicBezTo>
                  <a:pt x="19719" y="37271"/>
                  <a:pt x="20502" y="36973"/>
                  <a:pt x="21100" y="36375"/>
                </a:cubicBezTo>
                <a:lnTo>
                  <a:pt x="36672" y="20802"/>
                </a:lnTo>
                <a:cubicBezTo>
                  <a:pt x="37867" y="19606"/>
                  <a:pt x="37867" y="17667"/>
                  <a:pt x="36672" y="16471"/>
                </a:cubicBezTo>
                <a:lnTo>
                  <a:pt x="21100" y="898"/>
                </a:lnTo>
                <a:cubicBezTo>
                  <a:pt x="20502" y="300"/>
                  <a:pt x="19719" y="1"/>
                  <a:pt x="18935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11" name="Google Shape;211;p19"/>
          <p:cNvSpPr txBox="1"/>
          <p:nvPr/>
        </p:nvSpPr>
        <p:spPr>
          <a:xfrm>
            <a:off x="5976110" y="5120864"/>
            <a:ext cx="4314015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Flexible schedule</a:t>
            </a:r>
            <a:endParaRPr sz="3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>
              <a:spcBef>
                <a:spcPts val="3200"/>
              </a:spcBef>
              <a:spcAft>
                <a:spcPts val="3200"/>
              </a:spcAft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0865628" y="4869027"/>
            <a:ext cx="4420051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Virtual training with in-person option</a:t>
            </a:r>
            <a:endParaRPr sz="3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>
              <a:spcAft>
                <a:spcPts val="3200"/>
              </a:spcAft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3114589" y="822260"/>
            <a:ext cx="4776399" cy="4513721"/>
          </a:xfrm>
          <a:custGeom>
            <a:avLst/>
            <a:gdLst/>
            <a:ahLst/>
            <a:cxnLst/>
            <a:rect l="l" t="t" r="r" b="b"/>
            <a:pathLst>
              <a:path w="37869" h="37271" extrusionOk="0">
                <a:moveTo>
                  <a:pt x="18935" y="1"/>
                </a:moveTo>
                <a:cubicBezTo>
                  <a:pt x="18152" y="1"/>
                  <a:pt x="17368" y="299"/>
                  <a:pt x="16770" y="897"/>
                </a:cubicBezTo>
                <a:lnTo>
                  <a:pt x="1197" y="16470"/>
                </a:lnTo>
                <a:cubicBezTo>
                  <a:pt x="1" y="17666"/>
                  <a:pt x="1" y="19605"/>
                  <a:pt x="1197" y="20801"/>
                </a:cubicBezTo>
                <a:lnTo>
                  <a:pt x="16769" y="36374"/>
                </a:lnTo>
                <a:cubicBezTo>
                  <a:pt x="17367" y="36972"/>
                  <a:pt x="18151" y="37271"/>
                  <a:pt x="18935" y="37271"/>
                </a:cubicBezTo>
                <a:cubicBezTo>
                  <a:pt x="19719" y="37271"/>
                  <a:pt x="20503" y="36972"/>
                  <a:pt x="21101" y="36374"/>
                </a:cubicBezTo>
                <a:lnTo>
                  <a:pt x="36674" y="20801"/>
                </a:lnTo>
                <a:cubicBezTo>
                  <a:pt x="37869" y="19605"/>
                  <a:pt x="37869" y="17666"/>
                  <a:pt x="36674" y="16470"/>
                </a:cubicBezTo>
                <a:lnTo>
                  <a:pt x="21101" y="897"/>
                </a:lnTo>
                <a:cubicBezTo>
                  <a:pt x="20503" y="299"/>
                  <a:pt x="19719" y="1"/>
                  <a:pt x="18935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ym typeface="Roboto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3396542" y="2144833"/>
            <a:ext cx="430251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Practice facilitation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mentored project</a:t>
            </a:r>
          </a:p>
        </p:txBody>
      </p:sp>
      <p:sp>
        <p:nvSpPr>
          <p:cNvPr id="224" name="Google Shape;224;p19"/>
          <p:cNvSpPr/>
          <p:nvPr/>
        </p:nvSpPr>
        <p:spPr>
          <a:xfrm>
            <a:off x="8166409" y="723900"/>
            <a:ext cx="4776399" cy="4513721"/>
          </a:xfrm>
          <a:custGeom>
            <a:avLst/>
            <a:gdLst/>
            <a:ahLst/>
            <a:cxnLst/>
            <a:rect l="l" t="t" r="r" b="b"/>
            <a:pathLst>
              <a:path w="37869" h="37271" extrusionOk="0">
                <a:moveTo>
                  <a:pt x="18934" y="1"/>
                </a:moveTo>
                <a:cubicBezTo>
                  <a:pt x="18150" y="1"/>
                  <a:pt x="17366" y="299"/>
                  <a:pt x="16768" y="897"/>
                </a:cubicBezTo>
                <a:lnTo>
                  <a:pt x="1196" y="16470"/>
                </a:lnTo>
                <a:cubicBezTo>
                  <a:pt x="0" y="17666"/>
                  <a:pt x="0" y="19605"/>
                  <a:pt x="1196" y="20801"/>
                </a:cubicBezTo>
                <a:lnTo>
                  <a:pt x="16767" y="36374"/>
                </a:lnTo>
                <a:cubicBezTo>
                  <a:pt x="17366" y="36972"/>
                  <a:pt x="18150" y="37271"/>
                  <a:pt x="18934" y="37271"/>
                </a:cubicBezTo>
                <a:cubicBezTo>
                  <a:pt x="19717" y="37271"/>
                  <a:pt x="20501" y="36972"/>
                  <a:pt x="21099" y="36374"/>
                </a:cubicBezTo>
                <a:lnTo>
                  <a:pt x="36672" y="20801"/>
                </a:lnTo>
                <a:cubicBezTo>
                  <a:pt x="37868" y="19605"/>
                  <a:pt x="37868" y="17666"/>
                  <a:pt x="36672" y="16470"/>
                </a:cubicBezTo>
                <a:lnTo>
                  <a:pt x="21099" y="897"/>
                </a:lnTo>
                <a:cubicBezTo>
                  <a:pt x="20501" y="299"/>
                  <a:pt x="19717" y="1"/>
                  <a:pt x="18934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ym typeface="Roboto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8459228" y="1928863"/>
            <a:ext cx="4297058" cy="196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Customized training to improve individual clinical patient access</a:t>
            </a:r>
            <a:endParaRPr sz="3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457200" y="3284650"/>
            <a:ext cx="4776399" cy="4513721"/>
          </a:xfrm>
          <a:custGeom>
            <a:avLst/>
            <a:gdLst/>
            <a:ahLst/>
            <a:cxnLst/>
            <a:rect l="l" t="t" r="r" b="b"/>
            <a:pathLst>
              <a:path w="37869" h="37271" extrusionOk="0">
                <a:moveTo>
                  <a:pt x="18935" y="1"/>
                </a:moveTo>
                <a:cubicBezTo>
                  <a:pt x="18151" y="1"/>
                  <a:pt x="17367" y="299"/>
                  <a:pt x="16769" y="897"/>
                </a:cubicBezTo>
                <a:lnTo>
                  <a:pt x="1197" y="16470"/>
                </a:lnTo>
                <a:cubicBezTo>
                  <a:pt x="0" y="17666"/>
                  <a:pt x="0" y="19605"/>
                  <a:pt x="1197" y="20801"/>
                </a:cubicBezTo>
                <a:lnTo>
                  <a:pt x="16769" y="36374"/>
                </a:lnTo>
                <a:cubicBezTo>
                  <a:pt x="17367" y="36972"/>
                  <a:pt x="18151" y="37271"/>
                  <a:pt x="18935" y="37271"/>
                </a:cubicBezTo>
                <a:cubicBezTo>
                  <a:pt x="19719" y="37271"/>
                  <a:pt x="20503" y="36972"/>
                  <a:pt x="21101" y="36374"/>
                </a:cubicBezTo>
                <a:lnTo>
                  <a:pt x="36673" y="20801"/>
                </a:lnTo>
                <a:cubicBezTo>
                  <a:pt x="37869" y="19605"/>
                  <a:pt x="37869" y="17666"/>
                  <a:pt x="36673" y="16470"/>
                </a:cubicBezTo>
                <a:lnTo>
                  <a:pt x="21101" y="897"/>
                </a:lnTo>
                <a:cubicBezTo>
                  <a:pt x="20503" y="299"/>
                  <a:pt x="19719" y="1"/>
                  <a:pt x="18935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 dirty="0">
              <a:sym typeface="Roboto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14539363" y="2271060"/>
            <a:ext cx="30414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3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algn="ctr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</a:pPr>
            <a:endParaRPr sz="3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14813263" y="2911946"/>
            <a:ext cx="24936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spcAft>
                <a:spcPts val="3200"/>
              </a:spcAft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Saturn is the ringed planet and a gas giant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15691974" y="1503338"/>
            <a:ext cx="736182" cy="574012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237;p19">
            <a:extLst>
              <a:ext uri="{FF2B5EF4-FFF2-40B4-BE49-F238E27FC236}">
                <a16:creationId xmlns:a16="http://schemas.microsoft.com/office/drawing/2014/main" id="{9160D44C-E367-4E44-8C27-8EC52AE4BB8B}"/>
              </a:ext>
            </a:extLst>
          </p:cNvPr>
          <p:cNvSpPr/>
          <p:nvPr/>
        </p:nvSpPr>
        <p:spPr>
          <a:xfrm>
            <a:off x="13218229" y="723900"/>
            <a:ext cx="4776399" cy="4513721"/>
          </a:xfrm>
          <a:custGeom>
            <a:avLst/>
            <a:gdLst/>
            <a:ahLst/>
            <a:cxnLst/>
            <a:rect l="l" t="t" r="r" b="b"/>
            <a:pathLst>
              <a:path w="37869" h="37271" extrusionOk="0">
                <a:moveTo>
                  <a:pt x="18935" y="1"/>
                </a:moveTo>
                <a:cubicBezTo>
                  <a:pt x="18151" y="1"/>
                  <a:pt x="17367" y="299"/>
                  <a:pt x="16769" y="897"/>
                </a:cubicBezTo>
                <a:lnTo>
                  <a:pt x="1197" y="16470"/>
                </a:lnTo>
                <a:cubicBezTo>
                  <a:pt x="0" y="17666"/>
                  <a:pt x="0" y="19605"/>
                  <a:pt x="1197" y="20801"/>
                </a:cubicBezTo>
                <a:lnTo>
                  <a:pt x="16769" y="36374"/>
                </a:lnTo>
                <a:cubicBezTo>
                  <a:pt x="17367" y="36972"/>
                  <a:pt x="18151" y="37271"/>
                  <a:pt x="18935" y="37271"/>
                </a:cubicBezTo>
                <a:cubicBezTo>
                  <a:pt x="19719" y="37271"/>
                  <a:pt x="20503" y="36972"/>
                  <a:pt x="21101" y="36374"/>
                </a:cubicBezTo>
                <a:lnTo>
                  <a:pt x="36673" y="20801"/>
                </a:lnTo>
                <a:cubicBezTo>
                  <a:pt x="37869" y="19605"/>
                  <a:pt x="37869" y="17666"/>
                  <a:pt x="36673" y="16470"/>
                </a:cubicBezTo>
                <a:lnTo>
                  <a:pt x="21101" y="897"/>
                </a:lnTo>
                <a:cubicBezTo>
                  <a:pt x="20503" y="299"/>
                  <a:pt x="19719" y="1"/>
                  <a:pt x="18935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ym typeface="Roboto"/>
            </a:endParaRPr>
          </a:p>
        </p:txBody>
      </p:sp>
      <p:sp>
        <p:nvSpPr>
          <p:cNvPr id="49" name="Google Shape;240;p19">
            <a:extLst>
              <a:ext uri="{FF2B5EF4-FFF2-40B4-BE49-F238E27FC236}">
                <a16:creationId xmlns:a16="http://schemas.microsoft.com/office/drawing/2014/main" id="{9A4D595A-B032-4753-B894-2159054E9E2D}"/>
              </a:ext>
            </a:extLst>
          </p:cNvPr>
          <p:cNvSpPr txBox="1"/>
          <p:nvPr/>
        </p:nvSpPr>
        <p:spPr>
          <a:xfrm>
            <a:off x="13779646" y="2229527"/>
            <a:ext cx="3782154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>
              <a:spcAft>
                <a:spcPts val="3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n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and ongoing support</a:t>
            </a:r>
            <a:endParaRPr sz="3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B91C3-4A0D-4287-8895-89E30A200EDB}"/>
              </a:ext>
            </a:extLst>
          </p:cNvPr>
          <p:cNvSpPr txBox="1"/>
          <p:nvPr/>
        </p:nvSpPr>
        <p:spPr>
          <a:xfrm>
            <a:off x="484404" y="4756680"/>
            <a:ext cx="477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Quality improvement, change management, team building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F1F8B2-101B-4FAF-A508-0F78B6E0F3DC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Environmental scan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35F4C5-2367-418A-956E-63FF73225E24}"/>
              </a:ext>
            </a:extLst>
          </p:cNvPr>
          <p:cNvSpPr txBox="1"/>
          <p:nvPr/>
        </p:nvSpPr>
        <p:spPr>
          <a:xfrm>
            <a:off x="358628" y="384718"/>
            <a:ext cx="6019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8BC607-8851-4DA9-940C-6D0E2AFD81B2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AIM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ED5C6-6CB0-45EA-8675-09F18CA443F9}"/>
              </a:ext>
            </a:extLst>
          </p:cNvPr>
          <p:cNvSpPr txBox="1"/>
          <p:nvPr/>
        </p:nvSpPr>
        <p:spPr>
          <a:xfrm>
            <a:off x="1219200" y="876300"/>
            <a:ext cx="7467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</a:p>
        </p:txBody>
      </p:sp>
      <p:pic>
        <p:nvPicPr>
          <p:cNvPr id="8" name="Google Shape;3065;p63">
            <a:extLst>
              <a:ext uri="{FF2B5EF4-FFF2-40B4-BE49-F238E27FC236}">
                <a16:creationId xmlns:a16="http://schemas.microsoft.com/office/drawing/2014/main" id="{96903D78-F541-4040-A70F-8BB45F4B44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188" t="4188" r="9096" b="9096"/>
          <a:stretch/>
        </p:blipFill>
        <p:spPr>
          <a:xfrm>
            <a:off x="6096000" y="2552700"/>
            <a:ext cx="5181600" cy="434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8CD21-F6EB-4683-B834-0ECE0373EE0A}"/>
              </a:ext>
            </a:extLst>
          </p:cNvPr>
          <p:cNvSpPr txBox="1"/>
          <p:nvPr/>
        </p:nvSpPr>
        <p:spPr>
          <a:xfrm>
            <a:off x="1295400" y="407806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Working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02FC9-A467-4591-B331-019175F7843E}"/>
              </a:ext>
            </a:extLst>
          </p:cNvPr>
          <p:cNvSpPr txBox="1"/>
          <p:nvPr/>
        </p:nvSpPr>
        <p:spPr>
          <a:xfrm>
            <a:off x="11582400" y="407806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29505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8BC607-8851-4DA9-940C-6D0E2AFD81B2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50BC8-1A2D-408A-81B9-6FC173B10345}"/>
              </a:ext>
            </a:extLst>
          </p:cNvPr>
          <p:cNvSpPr txBox="1"/>
          <p:nvPr/>
        </p:nvSpPr>
        <p:spPr>
          <a:xfrm>
            <a:off x="838200" y="444671"/>
            <a:ext cx="6019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grpSp>
        <p:nvGrpSpPr>
          <p:cNvPr id="83" name="Google Shape;4368;p83">
            <a:extLst>
              <a:ext uri="{FF2B5EF4-FFF2-40B4-BE49-F238E27FC236}">
                <a16:creationId xmlns:a16="http://schemas.microsoft.com/office/drawing/2014/main" id="{E0823795-B38A-44F3-81C1-7D3C8B13C50A}"/>
              </a:ext>
            </a:extLst>
          </p:cNvPr>
          <p:cNvGrpSpPr/>
          <p:nvPr/>
        </p:nvGrpSpPr>
        <p:grpSpPr>
          <a:xfrm>
            <a:off x="6544938" y="1614138"/>
            <a:ext cx="4571206" cy="4267200"/>
            <a:chOff x="1897577" y="2802432"/>
            <a:chExt cx="492176" cy="49201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4" name="Google Shape;4369;p83">
              <a:extLst>
                <a:ext uri="{FF2B5EF4-FFF2-40B4-BE49-F238E27FC236}">
                  <a16:creationId xmlns:a16="http://schemas.microsoft.com/office/drawing/2014/main" id="{450A7A4E-B646-4A13-8AFD-23209AD29221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70;p83">
              <a:extLst>
                <a:ext uri="{FF2B5EF4-FFF2-40B4-BE49-F238E27FC236}">
                  <a16:creationId xmlns:a16="http://schemas.microsoft.com/office/drawing/2014/main" id="{18E0C5F2-D966-40D3-940B-0BE55262F2C0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71;p83">
              <a:extLst>
                <a:ext uri="{FF2B5EF4-FFF2-40B4-BE49-F238E27FC236}">
                  <a16:creationId xmlns:a16="http://schemas.microsoft.com/office/drawing/2014/main" id="{F322D068-D984-45DC-9F63-ED866C5CA97C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72;p83">
              <a:extLst>
                <a:ext uri="{FF2B5EF4-FFF2-40B4-BE49-F238E27FC236}">
                  <a16:creationId xmlns:a16="http://schemas.microsoft.com/office/drawing/2014/main" id="{7A4A7592-2326-4530-A1D9-197756852882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73;p83">
              <a:extLst>
                <a:ext uri="{FF2B5EF4-FFF2-40B4-BE49-F238E27FC236}">
                  <a16:creationId xmlns:a16="http://schemas.microsoft.com/office/drawing/2014/main" id="{F8703694-9989-41E7-A873-68CDE7141A66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74;p83">
              <a:extLst>
                <a:ext uri="{FF2B5EF4-FFF2-40B4-BE49-F238E27FC236}">
                  <a16:creationId xmlns:a16="http://schemas.microsoft.com/office/drawing/2014/main" id="{A220440F-842F-4829-9763-951BEF42041D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75;p83">
              <a:extLst>
                <a:ext uri="{FF2B5EF4-FFF2-40B4-BE49-F238E27FC236}">
                  <a16:creationId xmlns:a16="http://schemas.microsoft.com/office/drawing/2014/main" id="{01A060F2-E403-4422-A15A-5DE6C4C62AED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76;p83">
              <a:extLst>
                <a:ext uri="{FF2B5EF4-FFF2-40B4-BE49-F238E27FC236}">
                  <a16:creationId xmlns:a16="http://schemas.microsoft.com/office/drawing/2014/main" id="{811038C0-EA9B-45A1-9246-EBC90DB5D646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77;p83">
              <a:extLst>
                <a:ext uri="{FF2B5EF4-FFF2-40B4-BE49-F238E27FC236}">
                  <a16:creationId xmlns:a16="http://schemas.microsoft.com/office/drawing/2014/main" id="{FE3F9E0A-034D-4ADD-B9AF-7FCF38BC8A31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4378;p83">
              <a:extLst>
                <a:ext uri="{FF2B5EF4-FFF2-40B4-BE49-F238E27FC236}">
                  <a16:creationId xmlns:a16="http://schemas.microsoft.com/office/drawing/2014/main" id="{9CA793DA-9E76-4A9C-B7DB-65A4C2523E0E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79;p83">
              <a:extLst>
                <a:ext uri="{FF2B5EF4-FFF2-40B4-BE49-F238E27FC236}">
                  <a16:creationId xmlns:a16="http://schemas.microsoft.com/office/drawing/2014/main" id="{9EA7C123-9A55-42DB-BF02-EEB3C239BCE5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80;p83">
              <a:extLst>
                <a:ext uri="{FF2B5EF4-FFF2-40B4-BE49-F238E27FC236}">
                  <a16:creationId xmlns:a16="http://schemas.microsoft.com/office/drawing/2014/main" id="{05C4BD7D-ACF7-439A-A21E-60A236A14A45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4396;p83">
            <a:extLst>
              <a:ext uri="{FF2B5EF4-FFF2-40B4-BE49-F238E27FC236}">
                <a16:creationId xmlns:a16="http://schemas.microsoft.com/office/drawing/2014/main" id="{FBF408C4-3989-4196-80D8-23B05611F6C7}"/>
              </a:ext>
            </a:extLst>
          </p:cNvPr>
          <p:cNvGrpSpPr/>
          <p:nvPr/>
        </p:nvGrpSpPr>
        <p:grpSpPr>
          <a:xfrm>
            <a:off x="7979547" y="2956535"/>
            <a:ext cx="1696899" cy="1582477"/>
            <a:chOff x="2656907" y="2439293"/>
            <a:chExt cx="332757" cy="33234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Google Shape;4397;p83">
              <a:extLst>
                <a:ext uri="{FF2B5EF4-FFF2-40B4-BE49-F238E27FC236}">
                  <a16:creationId xmlns:a16="http://schemas.microsoft.com/office/drawing/2014/main" id="{596E8CC3-2CB6-4DFA-B51E-39521FF7B3BA}"/>
                </a:ext>
              </a:extLst>
            </p:cNvPr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98;p83">
              <a:extLst>
                <a:ext uri="{FF2B5EF4-FFF2-40B4-BE49-F238E27FC236}">
                  <a16:creationId xmlns:a16="http://schemas.microsoft.com/office/drawing/2014/main" id="{FFA5A7B8-4D3D-448B-B548-C43EC07AA2A2}"/>
                </a:ext>
              </a:extLst>
            </p:cNvPr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99;p83">
              <a:extLst>
                <a:ext uri="{FF2B5EF4-FFF2-40B4-BE49-F238E27FC236}">
                  <a16:creationId xmlns:a16="http://schemas.microsoft.com/office/drawing/2014/main" id="{58AF8370-9376-4311-A838-4F4573D4E010}"/>
                </a:ext>
              </a:extLst>
            </p:cNvPr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00;p83">
              <a:extLst>
                <a:ext uri="{FF2B5EF4-FFF2-40B4-BE49-F238E27FC236}">
                  <a16:creationId xmlns:a16="http://schemas.microsoft.com/office/drawing/2014/main" id="{66D7A12E-5DAA-4027-9D8B-EADCAAF8D632}"/>
                </a:ext>
              </a:extLst>
            </p:cNvPr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01;p83">
              <a:extLst>
                <a:ext uri="{FF2B5EF4-FFF2-40B4-BE49-F238E27FC236}">
                  <a16:creationId xmlns:a16="http://schemas.microsoft.com/office/drawing/2014/main" id="{5D69CC0C-840F-4886-9502-B43F15024420}"/>
                </a:ext>
              </a:extLst>
            </p:cNvPr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02;p83">
              <a:extLst>
                <a:ext uri="{FF2B5EF4-FFF2-40B4-BE49-F238E27FC236}">
                  <a16:creationId xmlns:a16="http://schemas.microsoft.com/office/drawing/2014/main" id="{6F49395E-4D73-470A-94F6-0130C425C98B}"/>
                </a:ext>
              </a:extLst>
            </p:cNvPr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03;p83">
              <a:extLst>
                <a:ext uri="{FF2B5EF4-FFF2-40B4-BE49-F238E27FC236}">
                  <a16:creationId xmlns:a16="http://schemas.microsoft.com/office/drawing/2014/main" id="{D1D3F661-0322-4B05-9FE8-6B2F617F0DE1}"/>
                </a:ext>
              </a:extLst>
            </p:cNvPr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4381;p83">
            <a:extLst>
              <a:ext uri="{FF2B5EF4-FFF2-40B4-BE49-F238E27FC236}">
                <a16:creationId xmlns:a16="http://schemas.microsoft.com/office/drawing/2014/main" id="{C9C2D73E-8D9A-44DD-BAF2-22A97FDB4824}"/>
              </a:ext>
            </a:extLst>
          </p:cNvPr>
          <p:cNvSpPr/>
          <p:nvPr/>
        </p:nvSpPr>
        <p:spPr>
          <a:xfrm>
            <a:off x="1811724" y="2955078"/>
            <a:ext cx="4038600" cy="848067"/>
          </a:xfrm>
          <a:prstGeom prst="roundRect">
            <a:avLst>
              <a:gd name="adj" fmla="val 34674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QI content expert</a:t>
            </a:r>
            <a:endParaRPr sz="3600" dirty="0">
              <a:solidFill>
                <a:schemeClr val="dk1"/>
              </a:solidFill>
              <a:latin typeface="Arial" panose="020B0604020202020204" pitchFamily="34" charset="0"/>
              <a:ea typeface="Nunito SemiBold"/>
              <a:cs typeface="Arial" panose="020B0604020202020204" pitchFamily="34" charset="0"/>
              <a:sym typeface="Nunito SemiBold"/>
            </a:endParaRPr>
          </a:p>
        </p:txBody>
      </p:sp>
      <p:sp>
        <p:nvSpPr>
          <p:cNvPr id="110" name="Google Shape;4381;p83">
            <a:extLst>
              <a:ext uri="{FF2B5EF4-FFF2-40B4-BE49-F238E27FC236}">
                <a16:creationId xmlns:a16="http://schemas.microsoft.com/office/drawing/2014/main" id="{8F807A8D-BABD-4AA3-9636-FDDAC13F0D9B}"/>
              </a:ext>
            </a:extLst>
          </p:cNvPr>
          <p:cNvSpPr/>
          <p:nvPr/>
        </p:nvSpPr>
        <p:spPr>
          <a:xfrm>
            <a:off x="11810758" y="2856329"/>
            <a:ext cx="5240815" cy="848067"/>
          </a:xfrm>
          <a:prstGeom prst="roundRect">
            <a:avLst>
              <a:gd name="adj" fmla="val 34674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Two practice facilitators</a:t>
            </a:r>
            <a:endParaRPr sz="3600" dirty="0">
              <a:solidFill>
                <a:schemeClr val="dk1"/>
              </a:solidFill>
              <a:latin typeface="Arial" panose="020B0604020202020204" pitchFamily="34" charset="0"/>
              <a:ea typeface="Nunito SemiBold"/>
              <a:cs typeface="Arial" panose="020B0604020202020204" pitchFamily="34" charset="0"/>
              <a:sym typeface="Nunito SemiBold"/>
            </a:endParaRPr>
          </a:p>
        </p:txBody>
      </p:sp>
      <p:sp>
        <p:nvSpPr>
          <p:cNvPr id="112" name="Google Shape;4389;p83">
            <a:extLst>
              <a:ext uri="{FF2B5EF4-FFF2-40B4-BE49-F238E27FC236}">
                <a16:creationId xmlns:a16="http://schemas.microsoft.com/office/drawing/2014/main" id="{0D76AE6E-BCFB-4191-97CF-97525B9BB079}"/>
              </a:ext>
            </a:extLst>
          </p:cNvPr>
          <p:cNvSpPr/>
          <p:nvPr/>
        </p:nvSpPr>
        <p:spPr>
          <a:xfrm>
            <a:off x="5437786" y="6190748"/>
            <a:ext cx="7124664" cy="1130746"/>
          </a:xfrm>
          <a:prstGeom prst="roundRect">
            <a:avLst>
              <a:gd name="adj" fmla="val 34674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Arial" panose="020B0604020202020204" pitchFamily="34" charset="0"/>
                <a:ea typeface="Nunito SemiBold"/>
                <a:cs typeface="Arial" panose="020B0604020202020204" pitchFamily="34" charset="0"/>
                <a:sym typeface="Nunito SemiBold"/>
              </a:rPr>
              <a:t>Continous and ongoing support</a:t>
            </a:r>
            <a:endParaRPr sz="3600" dirty="0">
              <a:solidFill>
                <a:schemeClr val="dk1"/>
              </a:solidFill>
              <a:latin typeface="Arial" panose="020B0604020202020204" pitchFamily="34" charset="0"/>
              <a:ea typeface="Nunito SemiBold"/>
              <a:cs typeface="Arial" panose="020B0604020202020204" pitchFamily="34" charset="0"/>
              <a:sym typeface="Nuni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232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8BC607-8851-4DA9-940C-6D0E2AFD81B2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AIM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1CD89-9909-4F9B-AFB0-3CAB893D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"/>
            <a:ext cx="12496800" cy="74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53FC-E754-C149-9800-9D54AB04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" y="306836"/>
            <a:ext cx="14647566" cy="923724"/>
          </a:xfrm>
        </p:spPr>
        <p:txBody>
          <a:bodyPr/>
          <a:lstStyle/>
          <a:p>
            <a:r>
              <a:rPr lang="en-US" sz="4900" dirty="0"/>
              <a:t>Overview of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2144-B45B-4607-937F-E1492448CA3C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of AIM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8E68B-9A8C-4ACC-931D-F2A41747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61" y="952500"/>
            <a:ext cx="1362627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203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52390" y="2019970"/>
            <a:ext cx="18392780" cy="2340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6" y="3368298"/>
            <a:ext cx="18392779" cy="21457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3400" y="462786"/>
            <a:ext cx="8763000" cy="10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74" y="2348020"/>
            <a:ext cx="17539426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Allison Paige </a:t>
            </a:r>
            <a:endParaRPr lang="en-US" sz="3999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74" y="3650232"/>
            <a:ext cx="11214825" cy="67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854" y="4573692"/>
            <a:ext cx="17661346" cy="4361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direct financial relationships, including receipt of honoraria: ICEBM, ACFP, University of Manitoba CPD program</a:t>
            </a: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on advisory boards or speakers’ bureaus: None</a:t>
            </a: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 for drugs or devices: None</a:t>
            </a:r>
            <a:r>
              <a:rPr lang="en-US" sz="3083" dirty="0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 University of Manitoba, Shared Health Manitoba</a:t>
            </a: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6A776-B833-5296-DB25-2206354D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219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 – Presenter Disclosure (1)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1BDDED-6126-4622-8BE8-82334B21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28697"/>
            <a:ext cx="13563600" cy="7223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8BC607-8851-4DA9-940C-6D0E2AFD81B2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</p:txBody>
      </p:sp>
    </p:spTree>
    <p:extLst>
      <p:ext uri="{BB962C8B-B14F-4D97-AF65-F5344CB8AC3E}">
        <p14:creationId xmlns:p14="http://schemas.microsoft.com/office/powerpoint/2010/main" val="332530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F4A87C-0A69-4198-A31C-454446172759}"/>
              </a:ext>
            </a:extLst>
          </p:cNvPr>
          <p:cNvSpPr txBox="1"/>
          <p:nvPr/>
        </p:nvSpPr>
        <p:spPr>
          <a:xfrm>
            <a:off x="15621001" y="114300"/>
            <a:ext cx="2667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01BCE-A35B-4E67-9EBA-6AFFA859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07" y="647700"/>
            <a:ext cx="14608586" cy="73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8F1A89-4097-425A-9606-0367C6A7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132"/>
            <a:ext cx="14377205" cy="821201"/>
          </a:xfrm>
        </p:spPr>
        <p:txBody>
          <a:bodyPr lIns="137160" tIns="68580" rIns="137160" bIns="68580" anchor="t"/>
          <a:lstStyle/>
          <a:p>
            <a:r>
              <a:rPr lang="en-US" sz="4900" dirty="0">
                <a:latin typeface="Arial"/>
                <a:cs typeface="Arial"/>
              </a:rPr>
              <a:t>The Model for Improvement (MFI)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339AF740-E665-42AA-95AC-006F50B27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05655"/>
              </p:ext>
            </p:extLst>
          </p:nvPr>
        </p:nvGraphicFramePr>
        <p:xfrm>
          <a:off x="1981200" y="1726330"/>
          <a:ext cx="13792200" cy="22430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92200">
                  <a:extLst>
                    <a:ext uri="{9D8B030D-6E8A-4147-A177-3AD203B41FA5}">
                      <a16:colId xmlns:a16="http://schemas.microsoft.com/office/drawing/2014/main" val="423447703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r>
                        <a:rPr lang="en-CA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we trying to accomplish?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089131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CA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will we know if a change is an improvement?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90523751"/>
                  </a:ext>
                </a:extLst>
              </a:tr>
              <a:tr h="871494">
                <a:tc>
                  <a:txBody>
                    <a:bodyPr/>
                    <a:lstStyle/>
                    <a:p>
                      <a:r>
                        <a:rPr lang="en-CA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 can we make that could result in an improvement?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8668561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DFA79E2-0F7D-41DF-AAEE-A15DB9A5D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43063"/>
          <a:stretch/>
        </p:blipFill>
        <p:spPr>
          <a:xfrm>
            <a:off x="3048000" y="3745272"/>
            <a:ext cx="6896645" cy="427868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37E094-4D6A-4B5A-BCDB-83571ECAE8C9}"/>
              </a:ext>
            </a:extLst>
          </p:cNvPr>
          <p:cNvSpPr txBox="1">
            <a:spLocks/>
          </p:cNvSpPr>
          <p:nvPr/>
        </p:nvSpPr>
        <p:spPr>
          <a:xfrm>
            <a:off x="10999431" y="5529251"/>
            <a:ext cx="4104939" cy="20348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 dirty="0"/>
              <a:t>Start with small changes!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9638E-342C-47F2-A56B-AE77621F98BD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1658401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hands clasped together&#10;&#10;Description automatically generated">
            <a:extLst>
              <a:ext uri="{FF2B5EF4-FFF2-40B4-BE49-F238E27FC236}">
                <a16:creationId xmlns:a16="http://schemas.microsoft.com/office/drawing/2014/main" id="{9E782E54-FBB8-4AC5-B5CE-A8781596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77" y="-20611"/>
            <a:ext cx="11843823" cy="7905752"/>
          </a:xfrm>
          <a:prstGeom prst="rect">
            <a:avLst/>
          </a:prstGeom>
          <a:noFill/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0297CA3D-165D-4EA5-826C-A8B0CFE18336}"/>
              </a:ext>
            </a:extLst>
          </p:cNvPr>
          <p:cNvSpPr txBox="1">
            <a:spLocks/>
          </p:cNvSpPr>
          <p:nvPr/>
        </p:nvSpPr>
        <p:spPr>
          <a:xfrm>
            <a:off x="1371600" y="3314700"/>
            <a:ext cx="4572000" cy="2667000"/>
          </a:xfrm>
          <a:prstGeom prst="rect">
            <a:avLst/>
          </a:prstGeom>
        </p:spPr>
        <p:txBody>
          <a:bodyPr lIns="137160" tIns="68580" rIns="137160" bIns="68580" anchor="t"/>
          <a:lstStyle>
            <a:lvl1pPr algn="l" defTabSz="13715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900" dirty="0">
                <a:latin typeface="Arial"/>
                <a:cs typeface="Arial"/>
              </a:rPr>
              <a:t>Time for fun!!</a:t>
            </a:r>
          </a:p>
          <a:p>
            <a:endParaRPr lang="en-US" sz="4900" dirty="0">
              <a:latin typeface="Arial"/>
              <a:cs typeface="Arial"/>
            </a:endParaRPr>
          </a:p>
          <a:p>
            <a:endParaRPr lang="en-US" sz="4900" dirty="0">
              <a:latin typeface="Arial"/>
              <a:cs typeface="Arial"/>
            </a:endParaRPr>
          </a:p>
          <a:p>
            <a:endParaRPr lang="en-US" sz="4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328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4A179-A844-4597-BAF7-B56677F1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83" y="-9525"/>
            <a:ext cx="8668137" cy="7600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DE368-68C5-46DE-9AEF-813F600389AF}"/>
              </a:ext>
            </a:extLst>
          </p:cNvPr>
          <p:cNvSpPr txBox="1"/>
          <p:nvPr/>
        </p:nvSpPr>
        <p:spPr>
          <a:xfrm>
            <a:off x="5147309" y="7489659"/>
            <a:ext cx="727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chemeClr val="bg2">
                    <a:lumMod val="75000"/>
                  </a:schemeClr>
                </a:solidFill>
              </a:rPr>
              <a:t>Source: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Successfully Implement Kotter’s 8 Step Change Model</a:t>
            </a:r>
            <a:endParaRPr lang="en-US" b="1" i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en-CA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5B664-6A10-4AAD-9A89-9F277A97E968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31582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46FAB-1A8C-4273-9886-F180A0B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24919"/>
            <a:ext cx="14377205" cy="821201"/>
          </a:xfrm>
        </p:spPr>
        <p:txBody>
          <a:bodyPr/>
          <a:lstStyle/>
          <a:p>
            <a:r>
              <a:rPr lang="en-US" sz="4900" dirty="0"/>
              <a:t>Kotter’s change management model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AC7C30-3664-4CA3-90C8-9D6801B00DF1}"/>
              </a:ext>
            </a:extLst>
          </p:cNvPr>
          <p:cNvGrpSpPr/>
          <p:nvPr/>
        </p:nvGrpSpPr>
        <p:grpSpPr>
          <a:xfrm>
            <a:off x="5730242" y="1346120"/>
            <a:ext cx="3941834" cy="5120640"/>
            <a:chOff x="3820161" y="1383970"/>
            <a:chExt cx="2627889" cy="3413760"/>
          </a:xfrm>
          <a:solidFill>
            <a:srgbClr val="C55A1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5B6A48-82A8-4F07-9DF1-9F672C778B97}"/>
                </a:ext>
              </a:extLst>
            </p:cNvPr>
            <p:cNvSpPr/>
            <p:nvPr/>
          </p:nvSpPr>
          <p:spPr>
            <a:xfrm>
              <a:off x="3820161" y="1383970"/>
              <a:ext cx="2627889" cy="3413760"/>
            </a:xfrm>
            <a:custGeom>
              <a:avLst/>
              <a:gdLst>
                <a:gd name="connsiteX0" fmla="*/ 2275840 w 2627889"/>
                <a:gd name="connsiteY0" fmla="*/ 0 h 3413760"/>
                <a:gd name="connsiteX1" fmla="*/ 2275840 w 2627889"/>
                <a:gd name="connsiteY1" fmla="*/ 785871 h 3413760"/>
                <a:gd name="connsiteX2" fmla="*/ 2627889 w 2627889"/>
                <a:gd name="connsiteY2" fmla="*/ 1137920 h 3413760"/>
                <a:gd name="connsiteX3" fmla="*/ 2275840 w 2627889"/>
                <a:gd name="connsiteY3" fmla="*/ 1489969 h 3413760"/>
                <a:gd name="connsiteX4" fmla="*/ 2275840 w 2627889"/>
                <a:gd name="connsiteY4" fmla="*/ 2275840 h 3413760"/>
                <a:gd name="connsiteX5" fmla="*/ 2275840 w 2627889"/>
                <a:gd name="connsiteY5" fmla="*/ 2275840 h 3413760"/>
                <a:gd name="connsiteX6" fmla="*/ 2275839 w 2627889"/>
                <a:gd name="connsiteY6" fmla="*/ 2275840 h 3413760"/>
                <a:gd name="connsiteX7" fmla="*/ 1591205 w 2627889"/>
                <a:gd name="connsiteY7" fmla="*/ 2671114 h 3413760"/>
                <a:gd name="connsiteX8" fmla="*/ 1581408 w 2627889"/>
                <a:gd name="connsiteY8" fmla="*/ 2653064 h 3413760"/>
                <a:gd name="connsiteX9" fmla="*/ 1289483 w 2627889"/>
                <a:gd name="connsiteY9" fmla="*/ 2497849 h 3413760"/>
                <a:gd name="connsiteX10" fmla="*/ 937434 w 2627889"/>
                <a:gd name="connsiteY10" fmla="*/ 2849898 h 3413760"/>
                <a:gd name="connsiteX11" fmla="*/ 965100 w 2627889"/>
                <a:gd name="connsiteY11" fmla="*/ 2986932 h 3413760"/>
                <a:gd name="connsiteX12" fmla="*/ 983972 w 2627889"/>
                <a:gd name="connsiteY12" fmla="*/ 3021700 h 3413760"/>
                <a:gd name="connsiteX13" fmla="*/ 304905 w 2627889"/>
                <a:gd name="connsiteY13" fmla="*/ 3413760 h 3413760"/>
                <a:gd name="connsiteX14" fmla="*/ 233443 w 2627889"/>
                <a:gd name="connsiteY14" fmla="*/ 3279898 h 3413760"/>
                <a:gd name="connsiteX15" fmla="*/ 304905 w 2627889"/>
                <a:gd name="connsiteY15" fmla="*/ 1137920 h 3413760"/>
                <a:gd name="connsiteX16" fmla="*/ 2275840 w 2627889"/>
                <a:gd name="connsiteY16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7889" h="3413760">
                  <a:moveTo>
                    <a:pt x="2275840" y="0"/>
                  </a:moveTo>
                  <a:lnTo>
                    <a:pt x="2275840" y="785871"/>
                  </a:lnTo>
                  <a:cubicBezTo>
                    <a:pt x="2470271" y="785871"/>
                    <a:pt x="2627889" y="943489"/>
                    <a:pt x="2627889" y="1137920"/>
                  </a:cubicBezTo>
                  <a:cubicBezTo>
                    <a:pt x="2627889" y="1332351"/>
                    <a:pt x="2470271" y="1489969"/>
                    <a:pt x="2275840" y="1489969"/>
                  </a:cubicBezTo>
                  <a:lnTo>
                    <a:pt x="2275840" y="2275840"/>
                  </a:lnTo>
                  <a:lnTo>
                    <a:pt x="2275840" y="2275840"/>
                  </a:lnTo>
                  <a:lnTo>
                    <a:pt x="2275839" y="2275840"/>
                  </a:lnTo>
                  <a:lnTo>
                    <a:pt x="1591205" y="2671114"/>
                  </a:lnTo>
                  <a:lnTo>
                    <a:pt x="1581408" y="2653064"/>
                  </a:lnTo>
                  <a:cubicBezTo>
                    <a:pt x="1518142" y="2559419"/>
                    <a:pt x="1411003" y="2497849"/>
                    <a:pt x="1289483" y="2497849"/>
                  </a:cubicBezTo>
                  <a:cubicBezTo>
                    <a:pt x="1095052" y="2497849"/>
                    <a:pt x="937434" y="2655467"/>
                    <a:pt x="937434" y="2849898"/>
                  </a:cubicBezTo>
                  <a:cubicBezTo>
                    <a:pt x="937434" y="2898506"/>
                    <a:pt x="947285" y="2944813"/>
                    <a:pt x="965100" y="2986932"/>
                  </a:cubicBezTo>
                  <a:lnTo>
                    <a:pt x="983972" y="3021700"/>
                  </a:lnTo>
                  <a:lnTo>
                    <a:pt x="304905" y="3413760"/>
                  </a:lnTo>
                  <a:lnTo>
                    <a:pt x="233443" y="3279898"/>
                  </a:lnTo>
                  <a:cubicBezTo>
                    <a:pt x="-100047" y="2601808"/>
                    <a:pt x="-76226" y="1798058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865" tIns="1434465" rIns="3872865" bIns="3303906" numCol="1" spcCol="1270" anchor="ctr" anchorCtr="0">
              <a:noAutofit/>
            </a:bodyPr>
            <a:lstStyle/>
            <a:p>
              <a:pPr algn="ctr" defTabSz="3267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35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51AA54-1498-43A7-BF99-42C1B1021317}"/>
                </a:ext>
              </a:extLst>
            </p:cNvPr>
            <p:cNvSpPr txBox="1"/>
            <p:nvPr/>
          </p:nvSpPr>
          <p:spPr>
            <a:xfrm>
              <a:off x="3961235" y="2676422"/>
              <a:ext cx="19936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</a:rPr>
                <a:t>Create a climate for change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4C273C-C4A2-4D10-ADA4-874282FCE50B}"/>
              </a:ext>
            </a:extLst>
          </p:cNvPr>
          <p:cNvGrpSpPr/>
          <p:nvPr/>
        </p:nvGrpSpPr>
        <p:grpSpPr>
          <a:xfrm>
            <a:off x="9144000" y="1346120"/>
            <a:ext cx="3413760" cy="5120640"/>
            <a:chOff x="6096000" y="1383970"/>
            <a:chExt cx="2275840" cy="3413760"/>
          </a:xfrm>
          <a:solidFill>
            <a:srgbClr val="0066FF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3EB055-3E15-4370-8B32-9C93A9663F79}"/>
                </a:ext>
              </a:extLst>
            </p:cNvPr>
            <p:cNvSpPr/>
            <p:nvPr/>
          </p:nvSpPr>
          <p:spPr>
            <a:xfrm>
              <a:off x="6096000" y="1383970"/>
              <a:ext cx="2275840" cy="3413760"/>
            </a:xfrm>
            <a:custGeom>
              <a:avLst/>
              <a:gdLst>
                <a:gd name="connsiteX0" fmla="*/ 1 w 2275840"/>
                <a:gd name="connsiteY0" fmla="*/ 0 h 3413760"/>
                <a:gd name="connsiteX1" fmla="*/ 151660 w 2275840"/>
                <a:gd name="connsiteY1" fmla="*/ 5044 h 3413760"/>
                <a:gd name="connsiteX2" fmla="*/ 1970935 w 2275840"/>
                <a:gd name="connsiteY2" fmla="*/ 1137920 h 3413760"/>
                <a:gd name="connsiteX3" fmla="*/ 1970935 w 2275840"/>
                <a:gd name="connsiteY3" fmla="*/ 3413760 h 3413760"/>
                <a:gd name="connsiteX4" fmla="*/ 1291867 w 2275840"/>
                <a:gd name="connsiteY4" fmla="*/ 3021700 h 3413760"/>
                <a:gd name="connsiteX5" fmla="*/ 1278281 w 2275840"/>
                <a:gd name="connsiteY5" fmla="*/ 3046731 h 3413760"/>
                <a:gd name="connsiteX6" fmla="*/ 986356 w 2275840"/>
                <a:gd name="connsiteY6" fmla="*/ 3201946 h 3413760"/>
                <a:gd name="connsiteX7" fmla="*/ 634307 w 2275840"/>
                <a:gd name="connsiteY7" fmla="*/ 2849897 h 3413760"/>
                <a:gd name="connsiteX8" fmla="*/ 661973 w 2275840"/>
                <a:gd name="connsiteY8" fmla="*/ 2712864 h 3413760"/>
                <a:gd name="connsiteX9" fmla="*/ 684634 w 2275840"/>
                <a:gd name="connsiteY9" fmla="*/ 2671114 h 3413760"/>
                <a:gd name="connsiteX10" fmla="*/ 0 w 2275840"/>
                <a:gd name="connsiteY10" fmla="*/ 2275840 h 3413760"/>
                <a:gd name="connsiteX11" fmla="*/ 1 w 2275840"/>
                <a:gd name="connsiteY11" fmla="*/ 2275840 h 3413760"/>
                <a:gd name="connsiteX12" fmla="*/ 1 w 2275840"/>
                <a:gd name="connsiteY12" fmla="*/ 1489969 h 3413760"/>
                <a:gd name="connsiteX13" fmla="*/ 352050 w 2275840"/>
                <a:gd name="connsiteY13" fmla="*/ 1137920 h 3413760"/>
                <a:gd name="connsiteX14" fmla="*/ 1 w 2275840"/>
                <a:gd name="connsiteY14" fmla="*/ 785871 h 3413760"/>
                <a:gd name="connsiteX15" fmla="*/ 0 w 2275840"/>
                <a:gd name="connsiteY15" fmla="*/ 0 h 3413760"/>
                <a:gd name="connsiteX16" fmla="*/ 1 w 2275840"/>
                <a:gd name="connsiteY16" fmla="*/ 0 h 3413760"/>
                <a:gd name="connsiteX17" fmla="*/ 0 w 2275840"/>
                <a:gd name="connsiteY17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5840" h="3413760">
                  <a:moveTo>
                    <a:pt x="1" y="0"/>
                  </a:moveTo>
                  <a:lnTo>
                    <a:pt x="151660" y="5044"/>
                  </a:lnTo>
                  <a:cubicBezTo>
                    <a:pt x="905647" y="55278"/>
                    <a:pt x="1589805" y="477782"/>
                    <a:pt x="1970935" y="1137920"/>
                  </a:cubicBezTo>
                  <a:cubicBezTo>
                    <a:pt x="2377475" y="1842067"/>
                    <a:pt x="2377475" y="2709613"/>
                    <a:pt x="1970935" y="3413760"/>
                  </a:cubicBezTo>
                  <a:lnTo>
                    <a:pt x="1291867" y="3021700"/>
                  </a:lnTo>
                  <a:lnTo>
                    <a:pt x="1278281" y="3046731"/>
                  </a:lnTo>
                  <a:cubicBezTo>
                    <a:pt x="1215015" y="3140377"/>
                    <a:pt x="1107876" y="3201946"/>
                    <a:pt x="986356" y="3201946"/>
                  </a:cubicBezTo>
                  <a:cubicBezTo>
                    <a:pt x="791925" y="3201946"/>
                    <a:pt x="634307" y="3044328"/>
                    <a:pt x="634307" y="2849897"/>
                  </a:cubicBezTo>
                  <a:cubicBezTo>
                    <a:pt x="634307" y="2801289"/>
                    <a:pt x="644158" y="2754982"/>
                    <a:pt x="661973" y="2712864"/>
                  </a:cubicBezTo>
                  <a:lnTo>
                    <a:pt x="684634" y="2671114"/>
                  </a:lnTo>
                  <a:lnTo>
                    <a:pt x="0" y="2275840"/>
                  </a:lnTo>
                  <a:lnTo>
                    <a:pt x="1" y="2275840"/>
                  </a:lnTo>
                  <a:lnTo>
                    <a:pt x="1" y="1489969"/>
                  </a:lnTo>
                  <a:cubicBezTo>
                    <a:pt x="194432" y="1489969"/>
                    <a:pt x="352050" y="1332351"/>
                    <a:pt x="352050" y="1137920"/>
                  </a:cubicBezTo>
                  <a:cubicBezTo>
                    <a:pt x="352050" y="943489"/>
                    <a:pt x="194432" y="785871"/>
                    <a:pt x="1" y="785871"/>
                  </a:cubicBez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5403" tIns="1353185" rIns="892328" bIns="3385187" numCol="1" spcCol="1270" anchor="ctr" anchorCtr="0">
              <a:noAutofit/>
            </a:bodyPr>
            <a:lstStyle/>
            <a:p>
              <a:pPr algn="ctr" defTabSz="3267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35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36FED-BA46-433C-82DF-ED981EFA9886}"/>
                </a:ext>
              </a:extLst>
            </p:cNvPr>
            <p:cNvSpPr txBox="1"/>
            <p:nvPr/>
          </p:nvSpPr>
          <p:spPr>
            <a:xfrm>
              <a:off x="6237074" y="2676423"/>
              <a:ext cx="19936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</a:rPr>
                <a:t>Engage and enable the organization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79F2CF-8119-4041-9986-B7B642F7906C}"/>
              </a:ext>
            </a:extLst>
          </p:cNvPr>
          <p:cNvGrpSpPr/>
          <p:nvPr/>
        </p:nvGrpSpPr>
        <p:grpSpPr>
          <a:xfrm>
            <a:off x="6187598" y="4759880"/>
            <a:ext cx="5912805" cy="3413760"/>
            <a:chOff x="4125065" y="3659810"/>
            <a:chExt cx="3941870" cy="2275840"/>
          </a:xfrm>
          <a:solidFill>
            <a:srgbClr val="C0000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A57DDB-A38C-44B8-AF3B-447761DD2379}"/>
                </a:ext>
              </a:extLst>
            </p:cNvPr>
            <p:cNvSpPr/>
            <p:nvPr/>
          </p:nvSpPr>
          <p:spPr>
            <a:xfrm>
              <a:off x="4125065" y="3659810"/>
              <a:ext cx="3941870" cy="2275840"/>
            </a:xfrm>
            <a:custGeom>
              <a:avLst/>
              <a:gdLst>
                <a:gd name="connsiteX0" fmla="*/ 1970935 w 3941870"/>
                <a:gd name="connsiteY0" fmla="*/ 0 h 2275840"/>
                <a:gd name="connsiteX1" fmla="*/ 2655569 w 3941870"/>
                <a:gd name="connsiteY1" fmla="*/ 395274 h 2275840"/>
                <a:gd name="connsiteX2" fmla="*/ 2632908 w 3941870"/>
                <a:gd name="connsiteY2" fmla="*/ 437024 h 2275840"/>
                <a:gd name="connsiteX3" fmla="*/ 2605242 w 3941870"/>
                <a:gd name="connsiteY3" fmla="*/ 574057 h 2275840"/>
                <a:gd name="connsiteX4" fmla="*/ 2957291 w 3941870"/>
                <a:gd name="connsiteY4" fmla="*/ 926106 h 2275840"/>
                <a:gd name="connsiteX5" fmla="*/ 3249216 w 3941870"/>
                <a:gd name="connsiteY5" fmla="*/ 770891 h 2275840"/>
                <a:gd name="connsiteX6" fmla="*/ 3262802 w 3941870"/>
                <a:gd name="connsiteY6" fmla="*/ 745860 h 2275840"/>
                <a:gd name="connsiteX7" fmla="*/ 3941870 w 3941870"/>
                <a:gd name="connsiteY7" fmla="*/ 1137920 h 2275840"/>
                <a:gd name="connsiteX8" fmla="*/ 1970935 w 3941870"/>
                <a:gd name="connsiteY8" fmla="*/ 2275840 h 2275840"/>
                <a:gd name="connsiteX9" fmla="*/ 0 w 3941870"/>
                <a:gd name="connsiteY9" fmla="*/ 1137920 h 2275840"/>
                <a:gd name="connsiteX10" fmla="*/ 679068 w 3941870"/>
                <a:gd name="connsiteY10" fmla="*/ 745860 h 2275840"/>
                <a:gd name="connsiteX11" fmla="*/ 660196 w 3941870"/>
                <a:gd name="connsiteY11" fmla="*/ 711092 h 2275840"/>
                <a:gd name="connsiteX12" fmla="*/ 632530 w 3941870"/>
                <a:gd name="connsiteY12" fmla="*/ 574058 h 2275840"/>
                <a:gd name="connsiteX13" fmla="*/ 984579 w 3941870"/>
                <a:gd name="connsiteY13" fmla="*/ 222009 h 2275840"/>
                <a:gd name="connsiteX14" fmla="*/ 1276504 w 3941870"/>
                <a:gd name="connsiteY14" fmla="*/ 377224 h 2275840"/>
                <a:gd name="connsiteX15" fmla="*/ 1286301 w 3941870"/>
                <a:gd name="connsiteY15" fmla="*/ 395274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1870" h="2275840">
                  <a:moveTo>
                    <a:pt x="1970935" y="0"/>
                  </a:moveTo>
                  <a:lnTo>
                    <a:pt x="2655569" y="395274"/>
                  </a:lnTo>
                  <a:lnTo>
                    <a:pt x="2632908" y="437024"/>
                  </a:lnTo>
                  <a:cubicBezTo>
                    <a:pt x="2615093" y="479142"/>
                    <a:pt x="2605242" y="525449"/>
                    <a:pt x="2605242" y="574057"/>
                  </a:cubicBezTo>
                  <a:cubicBezTo>
                    <a:pt x="2605242" y="768488"/>
                    <a:pt x="2762860" y="926106"/>
                    <a:pt x="2957291" y="926106"/>
                  </a:cubicBezTo>
                  <a:cubicBezTo>
                    <a:pt x="3078811" y="926106"/>
                    <a:pt x="3185950" y="864537"/>
                    <a:pt x="3249216" y="770891"/>
                  </a:cubicBezTo>
                  <a:lnTo>
                    <a:pt x="3262802" y="745860"/>
                  </a:lnTo>
                  <a:lnTo>
                    <a:pt x="3941870" y="1137920"/>
                  </a:lnTo>
                  <a:cubicBezTo>
                    <a:pt x="3535330" y="1842067"/>
                    <a:pt x="2784014" y="2275840"/>
                    <a:pt x="1970935" y="2275840"/>
                  </a:cubicBezTo>
                  <a:cubicBezTo>
                    <a:pt x="1157856" y="2275840"/>
                    <a:pt x="406539" y="1842067"/>
                    <a:pt x="0" y="1137920"/>
                  </a:cubicBezTo>
                  <a:lnTo>
                    <a:pt x="679068" y="745860"/>
                  </a:lnTo>
                  <a:lnTo>
                    <a:pt x="660196" y="711092"/>
                  </a:lnTo>
                  <a:cubicBezTo>
                    <a:pt x="642381" y="668973"/>
                    <a:pt x="632530" y="622666"/>
                    <a:pt x="632530" y="574058"/>
                  </a:cubicBezTo>
                  <a:cubicBezTo>
                    <a:pt x="632530" y="379627"/>
                    <a:pt x="790148" y="222009"/>
                    <a:pt x="984579" y="222009"/>
                  </a:cubicBezTo>
                  <a:cubicBezTo>
                    <a:pt x="1106099" y="222009"/>
                    <a:pt x="1213238" y="283579"/>
                    <a:pt x="1276504" y="377224"/>
                  </a:cubicBezTo>
                  <a:lnTo>
                    <a:pt x="1286301" y="3952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3266" tIns="4431666" rIns="1993265" bIns="530225" numCol="1" spcCol="1270" anchor="ctr" anchorCtr="0">
              <a:noAutofit/>
            </a:bodyPr>
            <a:lstStyle/>
            <a:p>
              <a:pPr algn="ctr" defTabSz="4333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7E6A0C-D10C-49FD-9BED-AE6D214E1702}"/>
                </a:ext>
              </a:extLst>
            </p:cNvPr>
            <p:cNvSpPr txBox="1"/>
            <p:nvPr/>
          </p:nvSpPr>
          <p:spPr>
            <a:xfrm>
              <a:off x="5099154" y="4797730"/>
              <a:ext cx="199369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</a:rPr>
                <a:t>Implement and sustain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6CB2953-CD0B-4FF4-B284-9CBB37659C36}"/>
              </a:ext>
            </a:extLst>
          </p:cNvPr>
          <p:cNvSpPr/>
          <p:nvPr/>
        </p:nvSpPr>
        <p:spPr>
          <a:xfrm>
            <a:off x="6667500" y="2610265"/>
            <a:ext cx="4953000" cy="180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t" anchorCtr="0"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Create urgency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Build a coalition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Create a 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D4C1D-E967-4FC8-8D66-70B0B2D180D2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25503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9687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46FAB-1A8C-4273-9886-F180A0B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97" y="596055"/>
            <a:ext cx="14377205" cy="821201"/>
          </a:xfrm>
        </p:spPr>
        <p:txBody>
          <a:bodyPr/>
          <a:lstStyle/>
          <a:p>
            <a:r>
              <a:rPr lang="en-US" sz="4900" dirty="0"/>
              <a:t>Kotter’s change management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528424-6424-4C73-A742-C6770822873E}"/>
              </a:ext>
            </a:extLst>
          </p:cNvPr>
          <p:cNvSpPr/>
          <p:nvPr/>
        </p:nvSpPr>
        <p:spPr>
          <a:xfrm>
            <a:off x="8915400" y="3543300"/>
            <a:ext cx="4953000" cy="180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vision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others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quick wins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41C3D2-1352-4DE0-9EF3-C132D5A165BB}"/>
              </a:ext>
            </a:extLst>
          </p:cNvPr>
          <p:cNvGrpSpPr/>
          <p:nvPr/>
        </p:nvGrpSpPr>
        <p:grpSpPr>
          <a:xfrm>
            <a:off x="4340829" y="2021573"/>
            <a:ext cx="3646134" cy="5120640"/>
            <a:chOff x="6096000" y="1383970"/>
            <a:chExt cx="2275840" cy="3413760"/>
          </a:xfrm>
          <a:solidFill>
            <a:srgbClr val="0066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52C9BF-BF6C-40CE-8013-39C4769BD5FD}"/>
                </a:ext>
              </a:extLst>
            </p:cNvPr>
            <p:cNvSpPr/>
            <p:nvPr/>
          </p:nvSpPr>
          <p:spPr>
            <a:xfrm>
              <a:off x="6096000" y="1383970"/>
              <a:ext cx="2275840" cy="3413760"/>
            </a:xfrm>
            <a:custGeom>
              <a:avLst/>
              <a:gdLst>
                <a:gd name="connsiteX0" fmla="*/ 1 w 2275840"/>
                <a:gd name="connsiteY0" fmla="*/ 0 h 3413760"/>
                <a:gd name="connsiteX1" fmla="*/ 151660 w 2275840"/>
                <a:gd name="connsiteY1" fmla="*/ 5044 h 3413760"/>
                <a:gd name="connsiteX2" fmla="*/ 1970935 w 2275840"/>
                <a:gd name="connsiteY2" fmla="*/ 1137920 h 3413760"/>
                <a:gd name="connsiteX3" fmla="*/ 1970935 w 2275840"/>
                <a:gd name="connsiteY3" fmla="*/ 3413760 h 3413760"/>
                <a:gd name="connsiteX4" fmla="*/ 1291867 w 2275840"/>
                <a:gd name="connsiteY4" fmla="*/ 3021700 h 3413760"/>
                <a:gd name="connsiteX5" fmla="*/ 1278281 w 2275840"/>
                <a:gd name="connsiteY5" fmla="*/ 3046731 h 3413760"/>
                <a:gd name="connsiteX6" fmla="*/ 986356 w 2275840"/>
                <a:gd name="connsiteY6" fmla="*/ 3201946 h 3413760"/>
                <a:gd name="connsiteX7" fmla="*/ 634307 w 2275840"/>
                <a:gd name="connsiteY7" fmla="*/ 2849897 h 3413760"/>
                <a:gd name="connsiteX8" fmla="*/ 661973 w 2275840"/>
                <a:gd name="connsiteY8" fmla="*/ 2712864 h 3413760"/>
                <a:gd name="connsiteX9" fmla="*/ 684634 w 2275840"/>
                <a:gd name="connsiteY9" fmla="*/ 2671114 h 3413760"/>
                <a:gd name="connsiteX10" fmla="*/ 0 w 2275840"/>
                <a:gd name="connsiteY10" fmla="*/ 2275840 h 3413760"/>
                <a:gd name="connsiteX11" fmla="*/ 1 w 2275840"/>
                <a:gd name="connsiteY11" fmla="*/ 2275840 h 3413760"/>
                <a:gd name="connsiteX12" fmla="*/ 1 w 2275840"/>
                <a:gd name="connsiteY12" fmla="*/ 1489969 h 3413760"/>
                <a:gd name="connsiteX13" fmla="*/ 352050 w 2275840"/>
                <a:gd name="connsiteY13" fmla="*/ 1137920 h 3413760"/>
                <a:gd name="connsiteX14" fmla="*/ 1 w 2275840"/>
                <a:gd name="connsiteY14" fmla="*/ 785871 h 3413760"/>
                <a:gd name="connsiteX15" fmla="*/ 0 w 2275840"/>
                <a:gd name="connsiteY15" fmla="*/ 0 h 3413760"/>
                <a:gd name="connsiteX16" fmla="*/ 1 w 2275840"/>
                <a:gd name="connsiteY16" fmla="*/ 0 h 3413760"/>
                <a:gd name="connsiteX17" fmla="*/ 0 w 2275840"/>
                <a:gd name="connsiteY17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5840" h="3413760">
                  <a:moveTo>
                    <a:pt x="1" y="0"/>
                  </a:moveTo>
                  <a:lnTo>
                    <a:pt x="151660" y="5044"/>
                  </a:lnTo>
                  <a:cubicBezTo>
                    <a:pt x="905647" y="55278"/>
                    <a:pt x="1589805" y="477782"/>
                    <a:pt x="1970935" y="1137920"/>
                  </a:cubicBezTo>
                  <a:cubicBezTo>
                    <a:pt x="2377475" y="1842067"/>
                    <a:pt x="2377475" y="2709613"/>
                    <a:pt x="1970935" y="3413760"/>
                  </a:cubicBezTo>
                  <a:lnTo>
                    <a:pt x="1291867" y="3021700"/>
                  </a:lnTo>
                  <a:lnTo>
                    <a:pt x="1278281" y="3046731"/>
                  </a:lnTo>
                  <a:cubicBezTo>
                    <a:pt x="1215015" y="3140377"/>
                    <a:pt x="1107876" y="3201946"/>
                    <a:pt x="986356" y="3201946"/>
                  </a:cubicBezTo>
                  <a:cubicBezTo>
                    <a:pt x="791925" y="3201946"/>
                    <a:pt x="634307" y="3044328"/>
                    <a:pt x="634307" y="2849897"/>
                  </a:cubicBezTo>
                  <a:cubicBezTo>
                    <a:pt x="634307" y="2801289"/>
                    <a:pt x="644158" y="2754982"/>
                    <a:pt x="661973" y="2712864"/>
                  </a:cubicBezTo>
                  <a:lnTo>
                    <a:pt x="684634" y="2671114"/>
                  </a:lnTo>
                  <a:lnTo>
                    <a:pt x="0" y="2275840"/>
                  </a:lnTo>
                  <a:lnTo>
                    <a:pt x="1" y="2275840"/>
                  </a:lnTo>
                  <a:lnTo>
                    <a:pt x="1" y="1489969"/>
                  </a:lnTo>
                  <a:cubicBezTo>
                    <a:pt x="194432" y="1489969"/>
                    <a:pt x="352050" y="1332351"/>
                    <a:pt x="352050" y="1137920"/>
                  </a:cubicBezTo>
                  <a:cubicBezTo>
                    <a:pt x="352050" y="943489"/>
                    <a:pt x="194432" y="785871"/>
                    <a:pt x="1" y="785871"/>
                  </a:cubicBez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5403" tIns="1353185" rIns="892328" bIns="3385187" numCol="1" spcCol="1270" anchor="ctr" anchorCtr="0">
              <a:noAutofit/>
            </a:bodyPr>
            <a:lstStyle/>
            <a:p>
              <a:pPr algn="ctr" defTabSz="3267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0C0DE-6FB6-47BD-B7C7-064AC939C3D5}"/>
                </a:ext>
              </a:extLst>
            </p:cNvPr>
            <p:cNvSpPr txBox="1"/>
            <p:nvPr/>
          </p:nvSpPr>
          <p:spPr>
            <a:xfrm>
              <a:off x="6237074" y="2568139"/>
              <a:ext cx="199369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 and enable the organization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5F83F9-53A2-4EAD-AE40-AEC5F7921D7F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23486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46FAB-1A8C-4273-9886-F180A0B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1309"/>
            <a:ext cx="14377205" cy="821201"/>
          </a:xfrm>
        </p:spPr>
        <p:txBody>
          <a:bodyPr/>
          <a:lstStyle/>
          <a:p>
            <a:r>
              <a:rPr lang="en-US" sz="4900" dirty="0"/>
              <a:t>Kotter’s change management model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28A20-F448-44CE-B9EC-3458F47C8911}"/>
              </a:ext>
            </a:extLst>
          </p:cNvPr>
          <p:cNvSpPr/>
          <p:nvPr/>
        </p:nvSpPr>
        <p:spPr>
          <a:xfrm>
            <a:off x="9753600" y="3340099"/>
            <a:ext cx="4953000" cy="1803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the change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the change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EFDFF3-9CAA-4867-AFE6-834698D83927}"/>
              </a:ext>
            </a:extLst>
          </p:cNvPr>
          <p:cNvGrpSpPr/>
          <p:nvPr/>
        </p:nvGrpSpPr>
        <p:grpSpPr>
          <a:xfrm>
            <a:off x="2863847" y="2179064"/>
            <a:ext cx="6348333" cy="3755964"/>
            <a:chOff x="4125065" y="3659810"/>
            <a:chExt cx="3941870" cy="2275840"/>
          </a:xfrm>
          <a:solidFill>
            <a:srgbClr val="C0000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27570F-A59C-4950-BAE9-AD53C51A4315}"/>
                </a:ext>
              </a:extLst>
            </p:cNvPr>
            <p:cNvSpPr/>
            <p:nvPr/>
          </p:nvSpPr>
          <p:spPr>
            <a:xfrm>
              <a:off x="4125065" y="3659810"/>
              <a:ext cx="3941870" cy="2275840"/>
            </a:xfrm>
            <a:custGeom>
              <a:avLst/>
              <a:gdLst>
                <a:gd name="connsiteX0" fmla="*/ 1970935 w 3941870"/>
                <a:gd name="connsiteY0" fmla="*/ 0 h 2275840"/>
                <a:gd name="connsiteX1" fmla="*/ 2655569 w 3941870"/>
                <a:gd name="connsiteY1" fmla="*/ 395274 h 2275840"/>
                <a:gd name="connsiteX2" fmla="*/ 2632908 w 3941870"/>
                <a:gd name="connsiteY2" fmla="*/ 437024 h 2275840"/>
                <a:gd name="connsiteX3" fmla="*/ 2605242 w 3941870"/>
                <a:gd name="connsiteY3" fmla="*/ 574057 h 2275840"/>
                <a:gd name="connsiteX4" fmla="*/ 2957291 w 3941870"/>
                <a:gd name="connsiteY4" fmla="*/ 926106 h 2275840"/>
                <a:gd name="connsiteX5" fmla="*/ 3249216 w 3941870"/>
                <a:gd name="connsiteY5" fmla="*/ 770891 h 2275840"/>
                <a:gd name="connsiteX6" fmla="*/ 3262802 w 3941870"/>
                <a:gd name="connsiteY6" fmla="*/ 745860 h 2275840"/>
                <a:gd name="connsiteX7" fmla="*/ 3941870 w 3941870"/>
                <a:gd name="connsiteY7" fmla="*/ 1137920 h 2275840"/>
                <a:gd name="connsiteX8" fmla="*/ 1970935 w 3941870"/>
                <a:gd name="connsiteY8" fmla="*/ 2275840 h 2275840"/>
                <a:gd name="connsiteX9" fmla="*/ 0 w 3941870"/>
                <a:gd name="connsiteY9" fmla="*/ 1137920 h 2275840"/>
                <a:gd name="connsiteX10" fmla="*/ 679068 w 3941870"/>
                <a:gd name="connsiteY10" fmla="*/ 745860 h 2275840"/>
                <a:gd name="connsiteX11" fmla="*/ 660196 w 3941870"/>
                <a:gd name="connsiteY11" fmla="*/ 711092 h 2275840"/>
                <a:gd name="connsiteX12" fmla="*/ 632530 w 3941870"/>
                <a:gd name="connsiteY12" fmla="*/ 574058 h 2275840"/>
                <a:gd name="connsiteX13" fmla="*/ 984579 w 3941870"/>
                <a:gd name="connsiteY13" fmla="*/ 222009 h 2275840"/>
                <a:gd name="connsiteX14" fmla="*/ 1276504 w 3941870"/>
                <a:gd name="connsiteY14" fmla="*/ 377224 h 2275840"/>
                <a:gd name="connsiteX15" fmla="*/ 1286301 w 3941870"/>
                <a:gd name="connsiteY15" fmla="*/ 395274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41870" h="2275840">
                  <a:moveTo>
                    <a:pt x="1970935" y="0"/>
                  </a:moveTo>
                  <a:lnTo>
                    <a:pt x="2655569" y="395274"/>
                  </a:lnTo>
                  <a:lnTo>
                    <a:pt x="2632908" y="437024"/>
                  </a:lnTo>
                  <a:cubicBezTo>
                    <a:pt x="2615093" y="479142"/>
                    <a:pt x="2605242" y="525449"/>
                    <a:pt x="2605242" y="574057"/>
                  </a:cubicBezTo>
                  <a:cubicBezTo>
                    <a:pt x="2605242" y="768488"/>
                    <a:pt x="2762860" y="926106"/>
                    <a:pt x="2957291" y="926106"/>
                  </a:cubicBezTo>
                  <a:cubicBezTo>
                    <a:pt x="3078811" y="926106"/>
                    <a:pt x="3185950" y="864537"/>
                    <a:pt x="3249216" y="770891"/>
                  </a:cubicBezTo>
                  <a:lnTo>
                    <a:pt x="3262802" y="745860"/>
                  </a:lnTo>
                  <a:lnTo>
                    <a:pt x="3941870" y="1137920"/>
                  </a:lnTo>
                  <a:cubicBezTo>
                    <a:pt x="3535330" y="1842067"/>
                    <a:pt x="2784014" y="2275840"/>
                    <a:pt x="1970935" y="2275840"/>
                  </a:cubicBezTo>
                  <a:cubicBezTo>
                    <a:pt x="1157856" y="2275840"/>
                    <a:pt x="406539" y="1842067"/>
                    <a:pt x="0" y="1137920"/>
                  </a:cubicBezTo>
                  <a:lnTo>
                    <a:pt x="679068" y="745860"/>
                  </a:lnTo>
                  <a:lnTo>
                    <a:pt x="660196" y="711092"/>
                  </a:lnTo>
                  <a:cubicBezTo>
                    <a:pt x="642381" y="668973"/>
                    <a:pt x="632530" y="622666"/>
                    <a:pt x="632530" y="574058"/>
                  </a:cubicBezTo>
                  <a:cubicBezTo>
                    <a:pt x="632530" y="379627"/>
                    <a:pt x="790148" y="222009"/>
                    <a:pt x="984579" y="222009"/>
                  </a:cubicBezTo>
                  <a:cubicBezTo>
                    <a:pt x="1106099" y="222009"/>
                    <a:pt x="1213238" y="283579"/>
                    <a:pt x="1276504" y="377224"/>
                  </a:cubicBezTo>
                  <a:lnTo>
                    <a:pt x="1286301" y="3952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3266" tIns="4431666" rIns="1993265" bIns="530225" numCol="1" spcCol="1270" anchor="ctr" anchorCtr="0">
              <a:noAutofit/>
            </a:bodyPr>
            <a:lstStyle/>
            <a:p>
              <a:pPr algn="ctr" defTabSz="4333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7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1AFB9-C776-43BD-BAFB-46E2A5E0FFB8}"/>
                </a:ext>
              </a:extLst>
            </p:cNvPr>
            <p:cNvSpPr txBox="1"/>
            <p:nvPr/>
          </p:nvSpPr>
          <p:spPr>
            <a:xfrm>
              <a:off x="5099154" y="4797730"/>
              <a:ext cx="1993691" cy="55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and sustain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60713C-D558-44C9-8232-374D416907EF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05107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81E8A6-5645-7B52-B01F-7C1AE6529B79}"/>
              </a:ext>
            </a:extLst>
          </p:cNvPr>
          <p:cNvSpPr txBox="1"/>
          <p:nvPr/>
        </p:nvSpPr>
        <p:spPr>
          <a:xfrm>
            <a:off x="1661666" y="2284834"/>
            <a:ext cx="15830552" cy="457048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Evaluate existing resources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Decide as a team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771525" indent="-771525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Team mapping 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Remove obstacles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Create a test team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Build on the change</a:t>
            </a:r>
          </a:p>
          <a:p>
            <a:pPr marL="771525" indent="-771525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Share lessons learned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C34CF-5710-E44A-8053-81BE8BD7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68"/>
            <a:ext cx="14377205" cy="821201"/>
          </a:xfrm>
        </p:spPr>
        <p:txBody>
          <a:bodyPr lIns="137160" tIns="68580" rIns="137160" bIns="68580" anchor="t"/>
          <a:lstStyle/>
          <a:p>
            <a:r>
              <a:rPr lang="en-US" sz="4900" dirty="0">
                <a:latin typeface="Arial"/>
                <a:cs typeface="Arial"/>
              </a:rPr>
              <a:t>Team building roadmap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3D76014F-EF64-F54F-65D6-9581C461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99" y="2279402"/>
            <a:ext cx="7776614" cy="51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F827B-5359-47DA-85CC-9112BF205D6D}"/>
              </a:ext>
            </a:extLst>
          </p:cNvPr>
          <p:cNvSpPr txBox="1"/>
          <p:nvPr/>
        </p:nvSpPr>
        <p:spPr>
          <a:xfrm>
            <a:off x="15291605" y="114300"/>
            <a:ext cx="29963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pillars in AIM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Team Building</a:t>
            </a:r>
          </a:p>
        </p:txBody>
      </p:sp>
    </p:spTree>
    <p:extLst>
      <p:ext uri="{BB962C8B-B14F-4D97-AF65-F5344CB8AC3E}">
        <p14:creationId xmlns:p14="http://schemas.microsoft.com/office/powerpoint/2010/main" val="4253567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43;p46">
            <a:extLst>
              <a:ext uri="{FF2B5EF4-FFF2-40B4-BE49-F238E27FC236}">
                <a16:creationId xmlns:a16="http://schemas.microsoft.com/office/drawing/2014/main" id="{0B0FC907-5AD1-48EC-8DC0-F5B5ECAF11B1}"/>
              </a:ext>
            </a:extLst>
          </p:cNvPr>
          <p:cNvGrpSpPr/>
          <p:nvPr/>
        </p:nvGrpSpPr>
        <p:grpSpPr>
          <a:xfrm>
            <a:off x="1190630" y="1524702"/>
            <a:ext cx="4343400" cy="3313998"/>
            <a:chOff x="1337049" y="1448500"/>
            <a:chExt cx="1816020" cy="1387437"/>
          </a:xfrm>
        </p:grpSpPr>
        <p:sp>
          <p:nvSpPr>
            <p:cNvPr id="8" name="Google Shape;944;p46">
              <a:extLst>
                <a:ext uri="{FF2B5EF4-FFF2-40B4-BE49-F238E27FC236}">
                  <a16:creationId xmlns:a16="http://schemas.microsoft.com/office/drawing/2014/main" id="{47D6236D-CF7F-419F-91C4-D2291D28C982}"/>
                </a:ext>
              </a:extLst>
            </p:cNvPr>
            <p:cNvSpPr/>
            <p:nvPr/>
          </p:nvSpPr>
          <p:spPr>
            <a:xfrm>
              <a:off x="1681471" y="1458414"/>
              <a:ext cx="377065" cy="87591"/>
            </a:xfrm>
            <a:custGeom>
              <a:avLst/>
              <a:gdLst/>
              <a:ahLst/>
              <a:cxnLst/>
              <a:rect l="l" t="t" r="r" b="b"/>
              <a:pathLst>
                <a:path w="11524" h="2677" extrusionOk="0">
                  <a:moveTo>
                    <a:pt x="4855" y="1"/>
                  </a:moveTo>
                  <a:cubicBezTo>
                    <a:pt x="4330" y="1"/>
                    <a:pt x="3795" y="197"/>
                    <a:pt x="3463" y="585"/>
                  </a:cubicBezTo>
                  <a:cubicBezTo>
                    <a:pt x="3070" y="1035"/>
                    <a:pt x="2766" y="1451"/>
                    <a:pt x="2103" y="1721"/>
                  </a:cubicBezTo>
                  <a:cubicBezTo>
                    <a:pt x="1799" y="1845"/>
                    <a:pt x="1046" y="1957"/>
                    <a:pt x="731" y="2069"/>
                  </a:cubicBezTo>
                  <a:cubicBezTo>
                    <a:pt x="428" y="2182"/>
                    <a:pt x="158" y="2395"/>
                    <a:pt x="0" y="2677"/>
                  </a:cubicBezTo>
                  <a:lnTo>
                    <a:pt x="11524" y="2677"/>
                  </a:lnTo>
                  <a:cubicBezTo>
                    <a:pt x="11119" y="1971"/>
                    <a:pt x="10361" y="1543"/>
                    <a:pt x="9557" y="1543"/>
                  </a:cubicBezTo>
                  <a:cubicBezTo>
                    <a:pt x="9489" y="1543"/>
                    <a:pt x="9422" y="1546"/>
                    <a:pt x="9354" y="1552"/>
                  </a:cubicBezTo>
                  <a:cubicBezTo>
                    <a:pt x="8921" y="1599"/>
                    <a:pt x="8497" y="1764"/>
                    <a:pt x="8073" y="1764"/>
                  </a:cubicBezTo>
                  <a:cubicBezTo>
                    <a:pt x="7990" y="1764"/>
                    <a:pt x="7908" y="1758"/>
                    <a:pt x="7825" y="1743"/>
                  </a:cubicBezTo>
                  <a:cubicBezTo>
                    <a:pt x="6870" y="1564"/>
                    <a:pt x="6386" y="383"/>
                    <a:pt x="5453" y="91"/>
                  </a:cubicBezTo>
                  <a:cubicBezTo>
                    <a:pt x="5264" y="31"/>
                    <a:pt x="5060" y="1"/>
                    <a:pt x="4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5;p46">
              <a:extLst>
                <a:ext uri="{FF2B5EF4-FFF2-40B4-BE49-F238E27FC236}">
                  <a16:creationId xmlns:a16="http://schemas.microsoft.com/office/drawing/2014/main" id="{18ABE797-AAF7-4F02-A723-72519BC3A328}"/>
                </a:ext>
              </a:extLst>
            </p:cNvPr>
            <p:cNvSpPr/>
            <p:nvPr/>
          </p:nvSpPr>
          <p:spPr>
            <a:xfrm>
              <a:off x="2542644" y="1662232"/>
              <a:ext cx="299813" cy="1166108"/>
            </a:xfrm>
            <a:custGeom>
              <a:avLst/>
              <a:gdLst/>
              <a:ahLst/>
              <a:cxnLst/>
              <a:rect l="l" t="t" r="r" b="b"/>
              <a:pathLst>
                <a:path w="9163" h="35639" extrusionOk="0">
                  <a:moveTo>
                    <a:pt x="0" y="0"/>
                  </a:moveTo>
                  <a:lnTo>
                    <a:pt x="0" y="35639"/>
                  </a:lnTo>
                  <a:lnTo>
                    <a:pt x="9163" y="35639"/>
                  </a:lnTo>
                  <a:lnTo>
                    <a:pt x="9163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6;p46">
              <a:extLst>
                <a:ext uri="{FF2B5EF4-FFF2-40B4-BE49-F238E27FC236}">
                  <a16:creationId xmlns:a16="http://schemas.microsoft.com/office/drawing/2014/main" id="{50489C73-B86F-49C1-AC52-2DFD05916D9D}"/>
                </a:ext>
              </a:extLst>
            </p:cNvPr>
            <p:cNvSpPr/>
            <p:nvPr/>
          </p:nvSpPr>
          <p:spPr>
            <a:xfrm>
              <a:off x="1735165" y="1662232"/>
              <a:ext cx="807497" cy="1166108"/>
            </a:xfrm>
            <a:custGeom>
              <a:avLst/>
              <a:gdLst/>
              <a:ahLst/>
              <a:cxnLst/>
              <a:rect l="l" t="t" r="r" b="b"/>
              <a:pathLst>
                <a:path w="24679" h="35639" extrusionOk="0">
                  <a:moveTo>
                    <a:pt x="1" y="0"/>
                  </a:moveTo>
                  <a:lnTo>
                    <a:pt x="1" y="35639"/>
                  </a:lnTo>
                  <a:lnTo>
                    <a:pt x="24678" y="35639"/>
                  </a:lnTo>
                  <a:lnTo>
                    <a:pt x="24678" y="0"/>
                  </a:ln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7;p46">
              <a:extLst>
                <a:ext uri="{FF2B5EF4-FFF2-40B4-BE49-F238E27FC236}">
                  <a16:creationId xmlns:a16="http://schemas.microsoft.com/office/drawing/2014/main" id="{9B240978-58ED-4B42-B76C-47C449DDE992}"/>
                </a:ext>
              </a:extLst>
            </p:cNvPr>
            <p:cNvSpPr/>
            <p:nvPr/>
          </p:nvSpPr>
          <p:spPr>
            <a:xfrm>
              <a:off x="2138348" y="1455110"/>
              <a:ext cx="704102" cy="207150"/>
            </a:xfrm>
            <a:custGeom>
              <a:avLst/>
              <a:gdLst/>
              <a:ahLst/>
              <a:cxnLst/>
              <a:rect l="l" t="t" r="r" b="b"/>
              <a:pathLst>
                <a:path w="21519" h="6331" extrusionOk="0">
                  <a:moveTo>
                    <a:pt x="1" y="1"/>
                  </a:moveTo>
                  <a:lnTo>
                    <a:pt x="1" y="6330"/>
                  </a:lnTo>
                  <a:lnTo>
                    <a:pt x="21519" y="6330"/>
                  </a:lnTo>
                  <a:lnTo>
                    <a:pt x="9163" y="1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8;p46">
              <a:extLst>
                <a:ext uri="{FF2B5EF4-FFF2-40B4-BE49-F238E27FC236}">
                  <a16:creationId xmlns:a16="http://schemas.microsoft.com/office/drawing/2014/main" id="{DC552068-F95F-4EE2-A9D0-8EC829C34D76}"/>
                </a:ext>
              </a:extLst>
            </p:cNvPr>
            <p:cNvSpPr/>
            <p:nvPr/>
          </p:nvSpPr>
          <p:spPr>
            <a:xfrm>
              <a:off x="1735165" y="1455110"/>
              <a:ext cx="807497" cy="207150"/>
            </a:xfrm>
            <a:custGeom>
              <a:avLst/>
              <a:gdLst/>
              <a:ahLst/>
              <a:cxnLst/>
              <a:rect l="l" t="t" r="r" b="b"/>
              <a:pathLst>
                <a:path w="24679" h="6331" extrusionOk="0">
                  <a:moveTo>
                    <a:pt x="12323" y="1"/>
                  </a:moveTo>
                  <a:lnTo>
                    <a:pt x="1" y="6330"/>
                  </a:lnTo>
                  <a:lnTo>
                    <a:pt x="24678" y="6330"/>
                  </a:lnTo>
                  <a:lnTo>
                    <a:pt x="12323" y="1"/>
                  </a:ln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49;p46">
              <a:extLst>
                <a:ext uri="{FF2B5EF4-FFF2-40B4-BE49-F238E27FC236}">
                  <a16:creationId xmlns:a16="http://schemas.microsoft.com/office/drawing/2014/main" id="{0BAF8609-4796-4310-B71E-A366FF035FF4}"/>
                </a:ext>
              </a:extLst>
            </p:cNvPr>
            <p:cNvSpPr/>
            <p:nvPr/>
          </p:nvSpPr>
          <p:spPr>
            <a:xfrm>
              <a:off x="2511003" y="1662232"/>
              <a:ext cx="31673" cy="1166108"/>
            </a:xfrm>
            <a:custGeom>
              <a:avLst/>
              <a:gdLst/>
              <a:ahLst/>
              <a:cxnLst/>
              <a:rect l="l" t="t" r="r" b="b"/>
              <a:pathLst>
                <a:path w="968" h="35639" extrusionOk="0">
                  <a:moveTo>
                    <a:pt x="967" y="0"/>
                  </a:moveTo>
                  <a:lnTo>
                    <a:pt x="0" y="35639"/>
                  </a:lnTo>
                  <a:lnTo>
                    <a:pt x="967" y="3563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0;p46">
              <a:extLst>
                <a:ext uri="{FF2B5EF4-FFF2-40B4-BE49-F238E27FC236}">
                  <a16:creationId xmlns:a16="http://schemas.microsoft.com/office/drawing/2014/main" id="{5A19BD63-5A94-4A71-AB2E-987CA78167DF}"/>
                </a:ext>
              </a:extLst>
            </p:cNvPr>
            <p:cNvSpPr/>
            <p:nvPr/>
          </p:nvSpPr>
          <p:spPr>
            <a:xfrm>
              <a:off x="1696195" y="1448500"/>
              <a:ext cx="885436" cy="237645"/>
            </a:xfrm>
            <a:custGeom>
              <a:avLst/>
              <a:gdLst/>
              <a:ahLst/>
              <a:cxnLst/>
              <a:rect l="l" t="t" r="r" b="b"/>
              <a:pathLst>
                <a:path w="27061" h="7263" extrusionOk="0">
                  <a:moveTo>
                    <a:pt x="13514" y="0"/>
                  </a:moveTo>
                  <a:lnTo>
                    <a:pt x="0" y="6948"/>
                  </a:lnTo>
                  <a:lnTo>
                    <a:pt x="158" y="7263"/>
                  </a:lnTo>
                  <a:lnTo>
                    <a:pt x="13514" y="394"/>
                  </a:lnTo>
                  <a:lnTo>
                    <a:pt x="26903" y="7263"/>
                  </a:lnTo>
                  <a:lnTo>
                    <a:pt x="27061" y="6948"/>
                  </a:lnTo>
                  <a:lnTo>
                    <a:pt x="13592" y="45"/>
                  </a:lnTo>
                  <a:lnTo>
                    <a:pt x="13514" y="0"/>
                  </a:lnTo>
                  <a:close/>
                </a:path>
              </a:pathLst>
            </a:custGeom>
            <a:solidFill>
              <a:srgbClr val="F5D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51;p46">
              <a:extLst>
                <a:ext uri="{FF2B5EF4-FFF2-40B4-BE49-F238E27FC236}">
                  <a16:creationId xmlns:a16="http://schemas.microsoft.com/office/drawing/2014/main" id="{A46F9A6A-D454-47E5-967C-455A280292D3}"/>
                </a:ext>
              </a:extLst>
            </p:cNvPr>
            <p:cNvSpPr/>
            <p:nvPr/>
          </p:nvSpPr>
          <p:spPr>
            <a:xfrm>
              <a:off x="2633116" y="1768901"/>
              <a:ext cx="118119" cy="239870"/>
            </a:xfrm>
            <a:custGeom>
              <a:avLst/>
              <a:gdLst/>
              <a:ahLst/>
              <a:cxnLst/>
              <a:rect l="l" t="t" r="r" b="b"/>
              <a:pathLst>
                <a:path w="3610" h="7331" extrusionOk="0">
                  <a:moveTo>
                    <a:pt x="1831" y="0"/>
                  </a:moveTo>
                  <a:cubicBezTo>
                    <a:pt x="1824" y="0"/>
                    <a:pt x="1818" y="0"/>
                    <a:pt x="1811" y="0"/>
                  </a:cubicBezTo>
                  <a:cubicBezTo>
                    <a:pt x="810" y="0"/>
                    <a:pt x="1" y="799"/>
                    <a:pt x="1" y="1799"/>
                  </a:cubicBezTo>
                  <a:lnTo>
                    <a:pt x="1" y="7331"/>
                  </a:lnTo>
                  <a:lnTo>
                    <a:pt x="3610" y="7331"/>
                  </a:lnTo>
                  <a:lnTo>
                    <a:pt x="3610" y="1799"/>
                  </a:lnTo>
                  <a:cubicBezTo>
                    <a:pt x="3610" y="806"/>
                    <a:pt x="2811" y="0"/>
                    <a:pt x="1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52;p46">
              <a:extLst>
                <a:ext uri="{FF2B5EF4-FFF2-40B4-BE49-F238E27FC236}">
                  <a16:creationId xmlns:a16="http://schemas.microsoft.com/office/drawing/2014/main" id="{8E59B64B-7092-44E5-9371-65868B9297AE}"/>
                </a:ext>
              </a:extLst>
            </p:cNvPr>
            <p:cNvSpPr/>
            <p:nvPr/>
          </p:nvSpPr>
          <p:spPr>
            <a:xfrm>
              <a:off x="2689036" y="176854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1" y="0"/>
                  </a:moveTo>
                  <a:lnTo>
                    <a:pt x="1" y="7342"/>
                  </a:lnTo>
                  <a:lnTo>
                    <a:pt x="180" y="734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53;p46">
              <a:extLst>
                <a:ext uri="{FF2B5EF4-FFF2-40B4-BE49-F238E27FC236}">
                  <a16:creationId xmlns:a16="http://schemas.microsoft.com/office/drawing/2014/main" id="{54FF975D-8E06-4B9F-B5C1-60243D2758A0}"/>
                </a:ext>
              </a:extLst>
            </p:cNvPr>
            <p:cNvSpPr/>
            <p:nvPr/>
          </p:nvSpPr>
          <p:spPr>
            <a:xfrm>
              <a:off x="2625754" y="1981160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4"/>
                  </a:lnTo>
                  <a:lnTo>
                    <a:pt x="4059" y="844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F5D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54;p46">
              <a:extLst>
                <a:ext uri="{FF2B5EF4-FFF2-40B4-BE49-F238E27FC236}">
                  <a16:creationId xmlns:a16="http://schemas.microsoft.com/office/drawing/2014/main" id="{B4D17DE2-029F-4FDF-9691-DC139F1EAA20}"/>
                </a:ext>
              </a:extLst>
            </p:cNvPr>
            <p:cNvSpPr/>
            <p:nvPr/>
          </p:nvSpPr>
          <p:spPr>
            <a:xfrm>
              <a:off x="2633116" y="1901682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55;p46">
              <a:extLst>
                <a:ext uri="{FF2B5EF4-FFF2-40B4-BE49-F238E27FC236}">
                  <a16:creationId xmlns:a16="http://schemas.microsoft.com/office/drawing/2014/main" id="{9E0ACFC1-52D6-4BA0-AC0E-5659BC3816E9}"/>
                </a:ext>
              </a:extLst>
            </p:cNvPr>
            <p:cNvSpPr/>
            <p:nvPr/>
          </p:nvSpPr>
          <p:spPr>
            <a:xfrm>
              <a:off x="2633476" y="182518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6;p46">
              <a:extLst>
                <a:ext uri="{FF2B5EF4-FFF2-40B4-BE49-F238E27FC236}">
                  <a16:creationId xmlns:a16="http://schemas.microsoft.com/office/drawing/2014/main" id="{C04C42C4-039E-47D8-89CC-3A8D552B5CA6}"/>
                </a:ext>
              </a:extLst>
            </p:cNvPr>
            <p:cNvSpPr/>
            <p:nvPr/>
          </p:nvSpPr>
          <p:spPr>
            <a:xfrm>
              <a:off x="2633116" y="2481820"/>
              <a:ext cx="118119" cy="240230"/>
            </a:xfrm>
            <a:custGeom>
              <a:avLst/>
              <a:gdLst/>
              <a:ahLst/>
              <a:cxnLst/>
              <a:rect l="l" t="t" r="r" b="b"/>
              <a:pathLst>
                <a:path w="3610" h="7342" extrusionOk="0">
                  <a:moveTo>
                    <a:pt x="1811" y="0"/>
                  </a:moveTo>
                  <a:cubicBezTo>
                    <a:pt x="810" y="0"/>
                    <a:pt x="1" y="810"/>
                    <a:pt x="1" y="1799"/>
                  </a:cubicBezTo>
                  <a:lnTo>
                    <a:pt x="1" y="7342"/>
                  </a:lnTo>
                  <a:lnTo>
                    <a:pt x="3610" y="7342"/>
                  </a:lnTo>
                  <a:lnTo>
                    <a:pt x="3610" y="1799"/>
                  </a:lnTo>
                  <a:cubicBezTo>
                    <a:pt x="3610" y="810"/>
                    <a:pt x="2800" y="0"/>
                    <a:pt x="1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7;p46">
              <a:extLst>
                <a:ext uri="{FF2B5EF4-FFF2-40B4-BE49-F238E27FC236}">
                  <a16:creationId xmlns:a16="http://schemas.microsoft.com/office/drawing/2014/main" id="{76CB6E5F-DF30-46F4-B8D8-2E09C09C2B71}"/>
                </a:ext>
              </a:extLst>
            </p:cNvPr>
            <p:cNvSpPr/>
            <p:nvPr/>
          </p:nvSpPr>
          <p:spPr>
            <a:xfrm>
              <a:off x="2689036" y="2481820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1" y="0"/>
                  </a:moveTo>
                  <a:lnTo>
                    <a:pt x="1" y="7342"/>
                  </a:lnTo>
                  <a:lnTo>
                    <a:pt x="180" y="734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8;p46">
              <a:extLst>
                <a:ext uri="{FF2B5EF4-FFF2-40B4-BE49-F238E27FC236}">
                  <a16:creationId xmlns:a16="http://schemas.microsoft.com/office/drawing/2014/main" id="{80E7C1C2-2E32-4F0B-B3BF-845582B9BACF}"/>
                </a:ext>
              </a:extLst>
            </p:cNvPr>
            <p:cNvSpPr/>
            <p:nvPr/>
          </p:nvSpPr>
          <p:spPr>
            <a:xfrm>
              <a:off x="2625754" y="2694079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F5D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9;p46">
              <a:extLst>
                <a:ext uri="{FF2B5EF4-FFF2-40B4-BE49-F238E27FC236}">
                  <a16:creationId xmlns:a16="http://schemas.microsoft.com/office/drawing/2014/main" id="{A362A10E-1DBD-4264-A631-E6AC23A06691}"/>
                </a:ext>
              </a:extLst>
            </p:cNvPr>
            <p:cNvSpPr/>
            <p:nvPr/>
          </p:nvSpPr>
          <p:spPr>
            <a:xfrm>
              <a:off x="2633116" y="261460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0;p46">
              <a:extLst>
                <a:ext uri="{FF2B5EF4-FFF2-40B4-BE49-F238E27FC236}">
                  <a16:creationId xmlns:a16="http://schemas.microsoft.com/office/drawing/2014/main" id="{F326FCFA-EB7B-42CB-BA31-85B6BD2F83FA}"/>
                </a:ext>
              </a:extLst>
            </p:cNvPr>
            <p:cNvSpPr/>
            <p:nvPr/>
          </p:nvSpPr>
          <p:spPr>
            <a:xfrm>
              <a:off x="2633476" y="253810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1;p46">
              <a:extLst>
                <a:ext uri="{FF2B5EF4-FFF2-40B4-BE49-F238E27FC236}">
                  <a16:creationId xmlns:a16="http://schemas.microsoft.com/office/drawing/2014/main" id="{D0F55A09-D2A6-4826-B2A9-C233C826FA1A}"/>
                </a:ext>
              </a:extLst>
            </p:cNvPr>
            <p:cNvSpPr/>
            <p:nvPr/>
          </p:nvSpPr>
          <p:spPr>
            <a:xfrm>
              <a:off x="2633116" y="2125262"/>
              <a:ext cx="118119" cy="239968"/>
            </a:xfrm>
            <a:custGeom>
              <a:avLst/>
              <a:gdLst/>
              <a:ahLst/>
              <a:cxnLst/>
              <a:rect l="l" t="t" r="r" b="b"/>
              <a:pathLst>
                <a:path w="3610" h="7334" extrusionOk="0">
                  <a:moveTo>
                    <a:pt x="1810" y="1"/>
                  </a:moveTo>
                  <a:cubicBezTo>
                    <a:pt x="1736" y="1"/>
                    <a:pt x="1661" y="5"/>
                    <a:pt x="1586" y="15"/>
                  </a:cubicBezTo>
                  <a:cubicBezTo>
                    <a:pt x="687" y="127"/>
                    <a:pt x="12" y="892"/>
                    <a:pt x="1" y="1802"/>
                  </a:cubicBezTo>
                  <a:lnTo>
                    <a:pt x="1" y="7333"/>
                  </a:lnTo>
                  <a:lnTo>
                    <a:pt x="3610" y="7333"/>
                  </a:lnTo>
                  <a:lnTo>
                    <a:pt x="3610" y="1802"/>
                  </a:lnTo>
                  <a:cubicBezTo>
                    <a:pt x="3610" y="1656"/>
                    <a:pt x="3598" y="1510"/>
                    <a:pt x="3565" y="1375"/>
                  </a:cubicBezTo>
                  <a:cubicBezTo>
                    <a:pt x="3358" y="560"/>
                    <a:pt x="2632" y="1"/>
                    <a:pt x="181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2;p46">
              <a:extLst>
                <a:ext uri="{FF2B5EF4-FFF2-40B4-BE49-F238E27FC236}">
                  <a16:creationId xmlns:a16="http://schemas.microsoft.com/office/drawing/2014/main" id="{13F3CEDB-BA6E-48B9-8399-C880F928914F}"/>
                </a:ext>
              </a:extLst>
            </p:cNvPr>
            <p:cNvSpPr/>
            <p:nvPr/>
          </p:nvSpPr>
          <p:spPr>
            <a:xfrm>
              <a:off x="2633116" y="2170221"/>
              <a:ext cx="118119" cy="157481"/>
            </a:xfrm>
            <a:custGeom>
              <a:avLst/>
              <a:gdLst/>
              <a:ahLst/>
              <a:cxnLst/>
              <a:rect l="l" t="t" r="r" b="b"/>
              <a:pathLst>
                <a:path w="3610" h="4813" extrusionOk="0">
                  <a:moveTo>
                    <a:pt x="3565" y="1"/>
                  </a:moveTo>
                  <a:lnTo>
                    <a:pt x="1" y="2261"/>
                  </a:lnTo>
                  <a:lnTo>
                    <a:pt x="1" y="4813"/>
                  </a:lnTo>
                  <a:lnTo>
                    <a:pt x="3610" y="822"/>
                  </a:lnTo>
                  <a:lnTo>
                    <a:pt x="3610" y="428"/>
                  </a:lnTo>
                  <a:cubicBezTo>
                    <a:pt x="3610" y="282"/>
                    <a:pt x="3598" y="136"/>
                    <a:pt x="3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63;p46">
              <a:extLst>
                <a:ext uri="{FF2B5EF4-FFF2-40B4-BE49-F238E27FC236}">
                  <a16:creationId xmlns:a16="http://schemas.microsoft.com/office/drawing/2014/main" id="{F09A0074-15E1-4C68-9070-243F8621C7D8}"/>
                </a:ext>
              </a:extLst>
            </p:cNvPr>
            <p:cNvSpPr/>
            <p:nvPr/>
          </p:nvSpPr>
          <p:spPr>
            <a:xfrm>
              <a:off x="2689036" y="212500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1" y="0"/>
                  </a:moveTo>
                  <a:lnTo>
                    <a:pt x="1" y="7341"/>
                  </a:lnTo>
                  <a:lnTo>
                    <a:pt x="180" y="734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64;p46">
              <a:extLst>
                <a:ext uri="{FF2B5EF4-FFF2-40B4-BE49-F238E27FC236}">
                  <a16:creationId xmlns:a16="http://schemas.microsoft.com/office/drawing/2014/main" id="{2AF71CBC-DCDA-4E27-8C75-8C685A038D92}"/>
                </a:ext>
              </a:extLst>
            </p:cNvPr>
            <p:cNvSpPr/>
            <p:nvPr/>
          </p:nvSpPr>
          <p:spPr>
            <a:xfrm>
              <a:off x="2625754" y="2337620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F5D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65;p46">
              <a:extLst>
                <a:ext uri="{FF2B5EF4-FFF2-40B4-BE49-F238E27FC236}">
                  <a16:creationId xmlns:a16="http://schemas.microsoft.com/office/drawing/2014/main" id="{35BCA2D2-297C-450D-BA61-B9C6F5987EDB}"/>
                </a:ext>
              </a:extLst>
            </p:cNvPr>
            <p:cNvSpPr/>
            <p:nvPr/>
          </p:nvSpPr>
          <p:spPr>
            <a:xfrm>
              <a:off x="2633116" y="225814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6;p46">
              <a:extLst>
                <a:ext uri="{FF2B5EF4-FFF2-40B4-BE49-F238E27FC236}">
                  <a16:creationId xmlns:a16="http://schemas.microsoft.com/office/drawing/2014/main" id="{ED742180-C655-4E94-B62C-D335BE71272F}"/>
                </a:ext>
              </a:extLst>
            </p:cNvPr>
            <p:cNvSpPr/>
            <p:nvPr/>
          </p:nvSpPr>
          <p:spPr>
            <a:xfrm>
              <a:off x="2633476" y="218164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67;p46">
              <a:extLst>
                <a:ext uri="{FF2B5EF4-FFF2-40B4-BE49-F238E27FC236}">
                  <a16:creationId xmlns:a16="http://schemas.microsoft.com/office/drawing/2014/main" id="{ADA57226-D186-41F0-AFC2-24DBAF9E9CE5}"/>
                </a:ext>
              </a:extLst>
            </p:cNvPr>
            <p:cNvSpPr/>
            <p:nvPr/>
          </p:nvSpPr>
          <p:spPr>
            <a:xfrm>
              <a:off x="2325215" y="1768574"/>
              <a:ext cx="118119" cy="240198"/>
            </a:xfrm>
            <a:custGeom>
              <a:avLst/>
              <a:gdLst/>
              <a:ahLst/>
              <a:cxnLst/>
              <a:rect l="l" t="t" r="r" b="b"/>
              <a:pathLst>
                <a:path w="3610" h="7341" extrusionOk="0">
                  <a:moveTo>
                    <a:pt x="1815" y="1"/>
                  </a:moveTo>
                  <a:cubicBezTo>
                    <a:pt x="889" y="1"/>
                    <a:pt x="1" y="723"/>
                    <a:pt x="1" y="1809"/>
                  </a:cubicBezTo>
                  <a:lnTo>
                    <a:pt x="1" y="7341"/>
                  </a:lnTo>
                  <a:lnTo>
                    <a:pt x="3610" y="7341"/>
                  </a:lnTo>
                  <a:lnTo>
                    <a:pt x="3610" y="1809"/>
                  </a:lnTo>
                  <a:cubicBezTo>
                    <a:pt x="3610" y="1393"/>
                    <a:pt x="3463" y="989"/>
                    <a:pt x="3194" y="662"/>
                  </a:cubicBezTo>
                  <a:cubicBezTo>
                    <a:pt x="3160" y="618"/>
                    <a:pt x="3115" y="573"/>
                    <a:pt x="3081" y="539"/>
                  </a:cubicBezTo>
                  <a:cubicBezTo>
                    <a:pt x="2713" y="167"/>
                    <a:pt x="2260" y="1"/>
                    <a:pt x="1815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68;p46">
              <a:extLst>
                <a:ext uri="{FF2B5EF4-FFF2-40B4-BE49-F238E27FC236}">
                  <a16:creationId xmlns:a16="http://schemas.microsoft.com/office/drawing/2014/main" id="{E519C523-A997-44D5-9B8C-802D722FF1E5}"/>
                </a:ext>
              </a:extLst>
            </p:cNvPr>
            <p:cNvSpPr/>
            <p:nvPr/>
          </p:nvSpPr>
          <p:spPr>
            <a:xfrm>
              <a:off x="2325215" y="1790235"/>
              <a:ext cx="115927" cy="150119"/>
            </a:xfrm>
            <a:custGeom>
              <a:avLst/>
              <a:gdLst/>
              <a:ahLst/>
              <a:cxnLst/>
              <a:rect l="l" t="t" r="r" b="b"/>
              <a:pathLst>
                <a:path w="3543" h="4588" extrusionOk="0">
                  <a:moveTo>
                    <a:pt x="3194" y="0"/>
                  </a:moveTo>
                  <a:lnTo>
                    <a:pt x="1" y="2035"/>
                  </a:lnTo>
                  <a:lnTo>
                    <a:pt x="1" y="4587"/>
                  </a:lnTo>
                  <a:lnTo>
                    <a:pt x="3542" y="664"/>
                  </a:lnTo>
                  <a:cubicBezTo>
                    <a:pt x="3475" y="416"/>
                    <a:pt x="3351" y="192"/>
                    <a:pt x="3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69;p46">
              <a:extLst>
                <a:ext uri="{FF2B5EF4-FFF2-40B4-BE49-F238E27FC236}">
                  <a16:creationId xmlns:a16="http://schemas.microsoft.com/office/drawing/2014/main" id="{7EC4B7E6-9B5C-490C-86F8-C5F50AC3CEAA}"/>
                </a:ext>
              </a:extLst>
            </p:cNvPr>
            <p:cNvSpPr/>
            <p:nvPr/>
          </p:nvSpPr>
          <p:spPr>
            <a:xfrm>
              <a:off x="2381135" y="1768541"/>
              <a:ext cx="5562" cy="240230"/>
            </a:xfrm>
            <a:custGeom>
              <a:avLst/>
              <a:gdLst/>
              <a:ahLst/>
              <a:cxnLst/>
              <a:rect l="l" t="t" r="r" b="b"/>
              <a:pathLst>
                <a:path w="170" h="7342" extrusionOk="0">
                  <a:moveTo>
                    <a:pt x="1" y="0"/>
                  </a:moveTo>
                  <a:lnTo>
                    <a:pt x="1" y="7342"/>
                  </a:lnTo>
                  <a:lnTo>
                    <a:pt x="169" y="734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70;p46">
              <a:extLst>
                <a:ext uri="{FF2B5EF4-FFF2-40B4-BE49-F238E27FC236}">
                  <a16:creationId xmlns:a16="http://schemas.microsoft.com/office/drawing/2014/main" id="{78E3A024-2E62-4CBF-ADF3-2E999E8B2E3F}"/>
                </a:ext>
              </a:extLst>
            </p:cNvPr>
            <p:cNvSpPr/>
            <p:nvPr/>
          </p:nvSpPr>
          <p:spPr>
            <a:xfrm>
              <a:off x="2317853" y="1981160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4"/>
                  </a:lnTo>
                  <a:lnTo>
                    <a:pt x="4059" y="844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1;p46">
              <a:extLst>
                <a:ext uri="{FF2B5EF4-FFF2-40B4-BE49-F238E27FC236}">
                  <a16:creationId xmlns:a16="http://schemas.microsoft.com/office/drawing/2014/main" id="{65F45AC6-A54B-46AE-AEDF-97AD96EB034A}"/>
                </a:ext>
              </a:extLst>
            </p:cNvPr>
            <p:cNvSpPr/>
            <p:nvPr/>
          </p:nvSpPr>
          <p:spPr>
            <a:xfrm>
              <a:off x="2325215" y="1901682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72;p46">
              <a:extLst>
                <a:ext uri="{FF2B5EF4-FFF2-40B4-BE49-F238E27FC236}">
                  <a16:creationId xmlns:a16="http://schemas.microsoft.com/office/drawing/2014/main" id="{096FB301-809E-4093-9839-3304F5ABEB48}"/>
                </a:ext>
              </a:extLst>
            </p:cNvPr>
            <p:cNvSpPr/>
            <p:nvPr/>
          </p:nvSpPr>
          <p:spPr>
            <a:xfrm>
              <a:off x="2325215" y="182518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3;p46">
              <a:extLst>
                <a:ext uri="{FF2B5EF4-FFF2-40B4-BE49-F238E27FC236}">
                  <a16:creationId xmlns:a16="http://schemas.microsoft.com/office/drawing/2014/main" id="{089EEFD2-611E-462E-A7EA-23DD3E76E7BD}"/>
                </a:ext>
              </a:extLst>
            </p:cNvPr>
            <p:cNvSpPr/>
            <p:nvPr/>
          </p:nvSpPr>
          <p:spPr>
            <a:xfrm>
              <a:off x="2325215" y="2481820"/>
              <a:ext cx="118119" cy="240230"/>
            </a:xfrm>
            <a:custGeom>
              <a:avLst/>
              <a:gdLst/>
              <a:ahLst/>
              <a:cxnLst/>
              <a:rect l="l" t="t" r="r" b="b"/>
              <a:pathLst>
                <a:path w="3610" h="7342" extrusionOk="0">
                  <a:moveTo>
                    <a:pt x="1800" y="0"/>
                  </a:moveTo>
                  <a:cubicBezTo>
                    <a:pt x="810" y="0"/>
                    <a:pt x="1" y="810"/>
                    <a:pt x="1" y="1799"/>
                  </a:cubicBezTo>
                  <a:lnTo>
                    <a:pt x="1" y="7342"/>
                  </a:lnTo>
                  <a:lnTo>
                    <a:pt x="3610" y="7342"/>
                  </a:lnTo>
                  <a:lnTo>
                    <a:pt x="3610" y="1799"/>
                  </a:lnTo>
                  <a:cubicBezTo>
                    <a:pt x="3610" y="810"/>
                    <a:pt x="2800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4;p46">
              <a:extLst>
                <a:ext uri="{FF2B5EF4-FFF2-40B4-BE49-F238E27FC236}">
                  <a16:creationId xmlns:a16="http://schemas.microsoft.com/office/drawing/2014/main" id="{6F24119C-357A-4330-9CE6-DDA71BCA8623}"/>
                </a:ext>
              </a:extLst>
            </p:cNvPr>
            <p:cNvSpPr/>
            <p:nvPr/>
          </p:nvSpPr>
          <p:spPr>
            <a:xfrm>
              <a:off x="2381135" y="2481820"/>
              <a:ext cx="5562" cy="240230"/>
            </a:xfrm>
            <a:custGeom>
              <a:avLst/>
              <a:gdLst/>
              <a:ahLst/>
              <a:cxnLst/>
              <a:rect l="l" t="t" r="r" b="b"/>
              <a:pathLst>
                <a:path w="170" h="7342" extrusionOk="0">
                  <a:moveTo>
                    <a:pt x="1" y="0"/>
                  </a:moveTo>
                  <a:lnTo>
                    <a:pt x="1" y="7342"/>
                  </a:lnTo>
                  <a:lnTo>
                    <a:pt x="169" y="734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75;p46">
              <a:extLst>
                <a:ext uri="{FF2B5EF4-FFF2-40B4-BE49-F238E27FC236}">
                  <a16:creationId xmlns:a16="http://schemas.microsoft.com/office/drawing/2014/main" id="{1703E670-901E-4560-8BB4-25541DC54D32}"/>
                </a:ext>
              </a:extLst>
            </p:cNvPr>
            <p:cNvSpPr/>
            <p:nvPr/>
          </p:nvSpPr>
          <p:spPr>
            <a:xfrm>
              <a:off x="2317853" y="2694079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76;p46">
              <a:extLst>
                <a:ext uri="{FF2B5EF4-FFF2-40B4-BE49-F238E27FC236}">
                  <a16:creationId xmlns:a16="http://schemas.microsoft.com/office/drawing/2014/main" id="{74600419-400C-44C0-A50A-A58ED0E3C221}"/>
                </a:ext>
              </a:extLst>
            </p:cNvPr>
            <p:cNvSpPr/>
            <p:nvPr/>
          </p:nvSpPr>
          <p:spPr>
            <a:xfrm>
              <a:off x="2325215" y="261460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77;p46">
              <a:extLst>
                <a:ext uri="{FF2B5EF4-FFF2-40B4-BE49-F238E27FC236}">
                  <a16:creationId xmlns:a16="http://schemas.microsoft.com/office/drawing/2014/main" id="{BC78C053-7943-4A9E-A0B4-E01FA4998041}"/>
                </a:ext>
              </a:extLst>
            </p:cNvPr>
            <p:cNvSpPr/>
            <p:nvPr/>
          </p:nvSpPr>
          <p:spPr>
            <a:xfrm>
              <a:off x="2325215" y="253810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8;p46">
              <a:extLst>
                <a:ext uri="{FF2B5EF4-FFF2-40B4-BE49-F238E27FC236}">
                  <a16:creationId xmlns:a16="http://schemas.microsoft.com/office/drawing/2014/main" id="{7E95AB5F-945A-44FD-8EAE-1ADDBB506078}"/>
                </a:ext>
              </a:extLst>
            </p:cNvPr>
            <p:cNvSpPr/>
            <p:nvPr/>
          </p:nvSpPr>
          <p:spPr>
            <a:xfrm>
              <a:off x="2325215" y="2125361"/>
              <a:ext cx="118119" cy="239870"/>
            </a:xfrm>
            <a:custGeom>
              <a:avLst/>
              <a:gdLst/>
              <a:ahLst/>
              <a:cxnLst/>
              <a:rect l="l" t="t" r="r" b="b"/>
              <a:pathLst>
                <a:path w="3610" h="7331" extrusionOk="0">
                  <a:moveTo>
                    <a:pt x="1800" y="0"/>
                  </a:moveTo>
                  <a:cubicBezTo>
                    <a:pt x="810" y="0"/>
                    <a:pt x="1" y="810"/>
                    <a:pt x="1" y="1799"/>
                  </a:cubicBezTo>
                  <a:lnTo>
                    <a:pt x="1" y="7330"/>
                  </a:lnTo>
                  <a:lnTo>
                    <a:pt x="3610" y="7330"/>
                  </a:lnTo>
                  <a:lnTo>
                    <a:pt x="3610" y="1799"/>
                  </a:lnTo>
                  <a:cubicBezTo>
                    <a:pt x="3610" y="799"/>
                    <a:pt x="2800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9;p46">
              <a:extLst>
                <a:ext uri="{FF2B5EF4-FFF2-40B4-BE49-F238E27FC236}">
                  <a16:creationId xmlns:a16="http://schemas.microsoft.com/office/drawing/2014/main" id="{81EEA5DF-6C4C-4AEC-8EB0-F7F22890395A}"/>
                </a:ext>
              </a:extLst>
            </p:cNvPr>
            <p:cNvSpPr/>
            <p:nvPr/>
          </p:nvSpPr>
          <p:spPr>
            <a:xfrm>
              <a:off x="2381135" y="2125001"/>
              <a:ext cx="5562" cy="240230"/>
            </a:xfrm>
            <a:custGeom>
              <a:avLst/>
              <a:gdLst/>
              <a:ahLst/>
              <a:cxnLst/>
              <a:rect l="l" t="t" r="r" b="b"/>
              <a:pathLst>
                <a:path w="170" h="7342" extrusionOk="0">
                  <a:moveTo>
                    <a:pt x="1" y="0"/>
                  </a:moveTo>
                  <a:lnTo>
                    <a:pt x="1" y="7341"/>
                  </a:lnTo>
                  <a:lnTo>
                    <a:pt x="169" y="734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80;p46">
              <a:extLst>
                <a:ext uri="{FF2B5EF4-FFF2-40B4-BE49-F238E27FC236}">
                  <a16:creationId xmlns:a16="http://schemas.microsoft.com/office/drawing/2014/main" id="{78F9B34B-A63D-4EE6-A7C8-355C673BD0E1}"/>
                </a:ext>
              </a:extLst>
            </p:cNvPr>
            <p:cNvSpPr/>
            <p:nvPr/>
          </p:nvSpPr>
          <p:spPr>
            <a:xfrm>
              <a:off x="2317853" y="2337620"/>
              <a:ext cx="132843" cy="27616"/>
            </a:xfrm>
            <a:custGeom>
              <a:avLst/>
              <a:gdLst/>
              <a:ahLst/>
              <a:cxnLst/>
              <a:rect l="l" t="t" r="r" b="b"/>
              <a:pathLst>
                <a:path w="4060" h="844" extrusionOk="0">
                  <a:moveTo>
                    <a:pt x="1" y="0"/>
                  </a:moveTo>
                  <a:lnTo>
                    <a:pt x="1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81;p46">
              <a:extLst>
                <a:ext uri="{FF2B5EF4-FFF2-40B4-BE49-F238E27FC236}">
                  <a16:creationId xmlns:a16="http://schemas.microsoft.com/office/drawing/2014/main" id="{4816B3B5-430F-4FD0-9C93-10B77424288E}"/>
                </a:ext>
              </a:extLst>
            </p:cNvPr>
            <p:cNvSpPr/>
            <p:nvPr/>
          </p:nvSpPr>
          <p:spPr>
            <a:xfrm>
              <a:off x="2325215" y="225814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1"/>
                  </a:lnTo>
                  <a:lnTo>
                    <a:pt x="3610" y="181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82;p46">
              <a:extLst>
                <a:ext uri="{FF2B5EF4-FFF2-40B4-BE49-F238E27FC236}">
                  <a16:creationId xmlns:a16="http://schemas.microsoft.com/office/drawing/2014/main" id="{325240A7-599C-481E-9EAD-7CC3B1794A02}"/>
                </a:ext>
              </a:extLst>
            </p:cNvPr>
            <p:cNvSpPr/>
            <p:nvPr/>
          </p:nvSpPr>
          <p:spPr>
            <a:xfrm>
              <a:off x="2325215" y="218164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10" y="180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83;p46">
              <a:extLst>
                <a:ext uri="{FF2B5EF4-FFF2-40B4-BE49-F238E27FC236}">
                  <a16:creationId xmlns:a16="http://schemas.microsoft.com/office/drawing/2014/main" id="{8EF8B149-63F2-4979-95F8-9700430CB9E6}"/>
                </a:ext>
              </a:extLst>
            </p:cNvPr>
            <p:cNvSpPr/>
            <p:nvPr/>
          </p:nvSpPr>
          <p:spPr>
            <a:xfrm>
              <a:off x="1833752" y="1767069"/>
              <a:ext cx="119952" cy="241703"/>
            </a:xfrm>
            <a:custGeom>
              <a:avLst/>
              <a:gdLst/>
              <a:ahLst/>
              <a:cxnLst/>
              <a:rect l="l" t="t" r="r" b="b"/>
              <a:pathLst>
                <a:path w="3666" h="7387" extrusionOk="0">
                  <a:moveTo>
                    <a:pt x="1833" y="0"/>
                  </a:moveTo>
                  <a:cubicBezTo>
                    <a:pt x="810" y="0"/>
                    <a:pt x="1" y="843"/>
                    <a:pt x="23" y="1855"/>
                  </a:cubicBezTo>
                  <a:lnTo>
                    <a:pt x="23" y="7387"/>
                  </a:lnTo>
                  <a:lnTo>
                    <a:pt x="3632" y="7387"/>
                  </a:lnTo>
                  <a:lnTo>
                    <a:pt x="3632" y="1855"/>
                  </a:lnTo>
                  <a:cubicBezTo>
                    <a:pt x="3666" y="843"/>
                    <a:pt x="2845" y="0"/>
                    <a:pt x="1833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84;p46">
              <a:extLst>
                <a:ext uri="{FF2B5EF4-FFF2-40B4-BE49-F238E27FC236}">
                  <a16:creationId xmlns:a16="http://schemas.microsoft.com/office/drawing/2014/main" id="{448E7F4F-0EF2-4684-97BF-D480EAFD1539}"/>
                </a:ext>
              </a:extLst>
            </p:cNvPr>
            <p:cNvSpPr/>
            <p:nvPr/>
          </p:nvSpPr>
          <p:spPr>
            <a:xfrm>
              <a:off x="1834505" y="1803487"/>
              <a:ext cx="118119" cy="155256"/>
            </a:xfrm>
            <a:custGeom>
              <a:avLst/>
              <a:gdLst/>
              <a:ahLst/>
              <a:cxnLst/>
              <a:rect l="l" t="t" r="r" b="b"/>
              <a:pathLst>
                <a:path w="3610" h="4745" extrusionOk="0">
                  <a:moveTo>
                    <a:pt x="3452" y="0"/>
                  </a:moveTo>
                  <a:lnTo>
                    <a:pt x="0" y="2192"/>
                  </a:lnTo>
                  <a:lnTo>
                    <a:pt x="0" y="4745"/>
                  </a:lnTo>
                  <a:lnTo>
                    <a:pt x="3609" y="753"/>
                  </a:lnTo>
                  <a:lnTo>
                    <a:pt x="3609" y="742"/>
                  </a:lnTo>
                  <a:cubicBezTo>
                    <a:pt x="3609" y="484"/>
                    <a:pt x="3553" y="236"/>
                    <a:pt x="3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85;p46">
              <a:extLst>
                <a:ext uri="{FF2B5EF4-FFF2-40B4-BE49-F238E27FC236}">
                  <a16:creationId xmlns:a16="http://schemas.microsoft.com/office/drawing/2014/main" id="{353871C5-7698-40AC-899C-EA88DDC62032}"/>
                </a:ext>
              </a:extLst>
            </p:cNvPr>
            <p:cNvSpPr/>
            <p:nvPr/>
          </p:nvSpPr>
          <p:spPr>
            <a:xfrm>
              <a:off x="1890424" y="176854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0" y="0"/>
                  </a:moveTo>
                  <a:lnTo>
                    <a:pt x="0" y="7342"/>
                  </a:lnTo>
                  <a:lnTo>
                    <a:pt x="180" y="734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86;p46">
              <a:extLst>
                <a:ext uri="{FF2B5EF4-FFF2-40B4-BE49-F238E27FC236}">
                  <a16:creationId xmlns:a16="http://schemas.microsoft.com/office/drawing/2014/main" id="{EEE0B994-441F-47E7-B0B2-03A79CA1793A}"/>
                </a:ext>
              </a:extLst>
            </p:cNvPr>
            <p:cNvSpPr/>
            <p:nvPr/>
          </p:nvSpPr>
          <p:spPr>
            <a:xfrm>
              <a:off x="1827143" y="1981160"/>
              <a:ext cx="132810" cy="27616"/>
            </a:xfrm>
            <a:custGeom>
              <a:avLst/>
              <a:gdLst/>
              <a:ahLst/>
              <a:cxnLst/>
              <a:rect l="l" t="t" r="r" b="b"/>
              <a:pathLst>
                <a:path w="4059" h="844" extrusionOk="0">
                  <a:moveTo>
                    <a:pt x="0" y="0"/>
                  </a:moveTo>
                  <a:lnTo>
                    <a:pt x="0" y="844"/>
                  </a:lnTo>
                  <a:lnTo>
                    <a:pt x="4059" y="844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7;p46">
              <a:extLst>
                <a:ext uri="{FF2B5EF4-FFF2-40B4-BE49-F238E27FC236}">
                  <a16:creationId xmlns:a16="http://schemas.microsoft.com/office/drawing/2014/main" id="{A9AA9AED-9518-4890-ACEA-76B4321E14AD}"/>
                </a:ext>
              </a:extLst>
            </p:cNvPr>
            <p:cNvSpPr/>
            <p:nvPr/>
          </p:nvSpPr>
          <p:spPr>
            <a:xfrm>
              <a:off x="1834505" y="1901682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0" y="1"/>
                  </a:moveTo>
                  <a:lnTo>
                    <a:pt x="0" y="181"/>
                  </a:lnTo>
                  <a:lnTo>
                    <a:pt x="3609" y="181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88;p46">
              <a:extLst>
                <a:ext uri="{FF2B5EF4-FFF2-40B4-BE49-F238E27FC236}">
                  <a16:creationId xmlns:a16="http://schemas.microsoft.com/office/drawing/2014/main" id="{6B22C6A8-70EE-4633-93FD-306635BDCD1D}"/>
                </a:ext>
              </a:extLst>
            </p:cNvPr>
            <p:cNvSpPr/>
            <p:nvPr/>
          </p:nvSpPr>
          <p:spPr>
            <a:xfrm>
              <a:off x="1834865" y="182518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1"/>
                  </a:moveTo>
                  <a:lnTo>
                    <a:pt x="1" y="180"/>
                  </a:lnTo>
                  <a:lnTo>
                    <a:pt x="3609" y="180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89;p46">
              <a:extLst>
                <a:ext uri="{FF2B5EF4-FFF2-40B4-BE49-F238E27FC236}">
                  <a16:creationId xmlns:a16="http://schemas.microsoft.com/office/drawing/2014/main" id="{6265CEFD-E480-4227-9BCA-DACD9CADB603}"/>
                </a:ext>
              </a:extLst>
            </p:cNvPr>
            <p:cNvSpPr/>
            <p:nvPr/>
          </p:nvSpPr>
          <p:spPr>
            <a:xfrm>
              <a:off x="1834505" y="2481722"/>
              <a:ext cx="118119" cy="240328"/>
            </a:xfrm>
            <a:custGeom>
              <a:avLst/>
              <a:gdLst/>
              <a:ahLst/>
              <a:cxnLst/>
              <a:rect l="l" t="t" r="r" b="b"/>
              <a:pathLst>
                <a:path w="3610" h="7345" extrusionOk="0">
                  <a:moveTo>
                    <a:pt x="1810" y="0"/>
                  </a:moveTo>
                  <a:cubicBezTo>
                    <a:pt x="1736" y="0"/>
                    <a:pt x="1661" y="5"/>
                    <a:pt x="1585" y="15"/>
                  </a:cubicBezTo>
                  <a:cubicBezTo>
                    <a:pt x="686" y="127"/>
                    <a:pt x="0" y="891"/>
                    <a:pt x="0" y="1802"/>
                  </a:cubicBezTo>
                  <a:lnTo>
                    <a:pt x="0" y="7345"/>
                  </a:lnTo>
                  <a:lnTo>
                    <a:pt x="3609" y="7345"/>
                  </a:lnTo>
                  <a:lnTo>
                    <a:pt x="3609" y="1802"/>
                  </a:lnTo>
                  <a:cubicBezTo>
                    <a:pt x="3609" y="1656"/>
                    <a:pt x="3598" y="1510"/>
                    <a:pt x="3553" y="1364"/>
                  </a:cubicBezTo>
                  <a:cubicBezTo>
                    <a:pt x="3347" y="550"/>
                    <a:pt x="2622" y="0"/>
                    <a:pt x="1810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0;p46">
              <a:extLst>
                <a:ext uri="{FF2B5EF4-FFF2-40B4-BE49-F238E27FC236}">
                  <a16:creationId xmlns:a16="http://schemas.microsoft.com/office/drawing/2014/main" id="{2E823AAF-49FE-4054-B180-2E121A2BFF85}"/>
                </a:ext>
              </a:extLst>
            </p:cNvPr>
            <p:cNvSpPr/>
            <p:nvPr/>
          </p:nvSpPr>
          <p:spPr>
            <a:xfrm>
              <a:off x="1834145" y="2526320"/>
              <a:ext cx="118479" cy="157841"/>
            </a:xfrm>
            <a:custGeom>
              <a:avLst/>
              <a:gdLst/>
              <a:ahLst/>
              <a:cxnLst/>
              <a:rect l="l" t="t" r="r" b="b"/>
              <a:pathLst>
                <a:path w="3621" h="4824" extrusionOk="0">
                  <a:moveTo>
                    <a:pt x="3564" y="1"/>
                  </a:moveTo>
                  <a:lnTo>
                    <a:pt x="11" y="2260"/>
                  </a:lnTo>
                  <a:lnTo>
                    <a:pt x="0" y="2272"/>
                  </a:lnTo>
                  <a:lnTo>
                    <a:pt x="0" y="4824"/>
                  </a:lnTo>
                  <a:lnTo>
                    <a:pt x="11" y="4801"/>
                  </a:lnTo>
                  <a:lnTo>
                    <a:pt x="3620" y="810"/>
                  </a:lnTo>
                  <a:lnTo>
                    <a:pt x="3620" y="439"/>
                  </a:lnTo>
                  <a:cubicBezTo>
                    <a:pt x="3620" y="293"/>
                    <a:pt x="3609" y="147"/>
                    <a:pt x="3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1;p46">
              <a:extLst>
                <a:ext uri="{FF2B5EF4-FFF2-40B4-BE49-F238E27FC236}">
                  <a16:creationId xmlns:a16="http://schemas.microsoft.com/office/drawing/2014/main" id="{1D16B5C5-A442-484F-BD92-F408E5A6126B}"/>
                </a:ext>
              </a:extLst>
            </p:cNvPr>
            <p:cNvSpPr/>
            <p:nvPr/>
          </p:nvSpPr>
          <p:spPr>
            <a:xfrm>
              <a:off x="1890424" y="2481820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0" y="0"/>
                  </a:moveTo>
                  <a:lnTo>
                    <a:pt x="0" y="7342"/>
                  </a:lnTo>
                  <a:lnTo>
                    <a:pt x="180" y="734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2;p46">
              <a:extLst>
                <a:ext uri="{FF2B5EF4-FFF2-40B4-BE49-F238E27FC236}">
                  <a16:creationId xmlns:a16="http://schemas.microsoft.com/office/drawing/2014/main" id="{A077CBCF-866D-408A-9CE4-84E70BAF29B2}"/>
                </a:ext>
              </a:extLst>
            </p:cNvPr>
            <p:cNvSpPr/>
            <p:nvPr/>
          </p:nvSpPr>
          <p:spPr>
            <a:xfrm>
              <a:off x="1827143" y="2694079"/>
              <a:ext cx="132810" cy="27616"/>
            </a:xfrm>
            <a:custGeom>
              <a:avLst/>
              <a:gdLst/>
              <a:ahLst/>
              <a:cxnLst/>
              <a:rect l="l" t="t" r="r" b="b"/>
              <a:pathLst>
                <a:path w="4059" h="844" extrusionOk="0">
                  <a:moveTo>
                    <a:pt x="0" y="0"/>
                  </a:moveTo>
                  <a:lnTo>
                    <a:pt x="0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3;p46">
              <a:extLst>
                <a:ext uri="{FF2B5EF4-FFF2-40B4-BE49-F238E27FC236}">
                  <a16:creationId xmlns:a16="http://schemas.microsoft.com/office/drawing/2014/main" id="{69989B43-904D-4CF9-8135-5F932E395020}"/>
                </a:ext>
              </a:extLst>
            </p:cNvPr>
            <p:cNvSpPr/>
            <p:nvPr/>
          </p:nvSpPr>
          <p:spPr>
            <a:xfrm>
              <a:off x="1834505" y="261460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0" y="1"/>
                  </a:moveTo>
                  <a:lnTo>
                    <a:pt x="0" y="181"/>
                  </a:lnTo>
                  <a:lnTo>
                    <a:pt x="3609" y="181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4;p46">
              <a:extLst>
                <a:ext uri="{FF2B5EF4-FFF2-40B4-BE49-F238E27FC236}">
                  <a16:creationId xmlns:a16="http://schemas.microsoft.com/office/drawing/2014/main" id="{80826643-79EE-40B9-A7B1-E54E5FFBDB27}"/>
                </a:ext>
              </a:extLst>
            </p:cNvPr>
            <p:cNvSpPr/>
            <p:nvPr/>
          </p:nvSpPr>
          <p:spPr>
            <a:xfrm>
              <a:off x="1834865" y="253810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09" y="180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5;p46">
              <a:extLst>
                <a:ext uri="{FF2B5EF4-FFF2-40B4-BE49-F238E27FC236}">
                  <a16:creationId xmlns:a16="http://schemas.microsoft.com/office/drawing/2014/main" id="{D360A079-BF69-4E54-AC1F-9666C606CECF}"/>
                </a:ext>
              </a:extLst>
            </p:cNvPr>
            <p:cNvSpPr/>
            <p:nvPr/>
          </p:nvSpPr>
          <p:spPr>
            <a:xfrm>
              <a:off x="1834505" y="2125361"/>
              <a:ext cx="118119" cy="239870"/>
            </a:xfrm>
            <a:custGeom>
              <a:avLst/>
              <a:gdLst/>
              <a:ahLst/>
              <a:cxnLst/>
              <a:rect l="l" t="t" r="r" b="b"/>
              <a:pathLst>
                <a:path w="3610" h="7331" extrusionOk="0">
                  <a:moveTo>
                    <a:pt x="1810" y="0"/>
                  </a:moveTo>
                  <a:cubicBezTo>
                    <a:pt x="810" y="0"/>
                    <a:pt x="0" y="810"/>
                    <a:pt x="0" y="1799"/>
                  </a:cubicBezTo>
                  <a:lnTo>
                    <a:pt x="0" y="7330"/>
                  </a:lnTo>
                  <a:lnTo>
                    <a:pt x="3609" y="7330"/>
                  </a:lnTo>
                  <a:lnTo>
                    <a:pt x="3609" y="1799"/>
                  </a:lnTo>
                  <a:cubicBezTo>
                    <a:pt x="3609" y="799"/>
                    <a:pt x="2800" y="0"/>
                    <a:pt x="1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6;p46">
              <a:extLst>
                <a:ext uri="{FF2B5EF4-FFF2-40B4-BE49-F238E27FC236}">
                  <a16:creationId xmlns:a16="http://schemas.microsoft.com/office/drawing/2014/main" id="{75345CC6-B8E1-467A-8D6E-250950BEB447}"/>
                </a:ext>
              </a:extLst>
            </p:cNvPr>
            <p:cNvSpPr/>
            <p:nvPr/>
          </p:nvSpPr>
          <p:spPr>
            <a:xfrm>
              <a:off x="1890424" y="212500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0" y="0"/>
                  </a:moveTo>
                  <a:lnTo>
                    <a:pt x="0" y="7341"/>
                  </a:lnTo>
                  <a:lnTo>
                    <a:pt x="180" y="734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7;p46">
              <a:extLst>
                <a:ext uri="{FF2B5EF4-FFF2-40B4-BE49-F238E27FC236}">
                  <a16:creationId xmlns:a16="http://schemas.microsoft.com/office/drawing/2014/main" id="{F31D6002-10F9-45B4-94D9-7CA0BC90A3AB}"/>
                </a:ext>
              </a:extLst>
            </p:cNvPr>
            <p:cNvSpPr/>
            <p:nvPr/>
          </p:nvSpPr>
          <p:spPr>
            <a:xfrm>
              <a:off x="1827143" y="2337620"/>
              <a:ext cx="132810" cy="27616"/>
            </a:xfrm>
            <a:custGeom>
              <a:avLst/>
              <a:gdLst/>
              <a:ahLst/>
              <a:cxnLst/>
              <a:rect l="l" t="t" r="r" b="b"/>
              <a:pathLst>
                <a:path w="4059" h="844" extrusionOk="0">
                  <a:moveTo>
                    <a:pt x="0" y="0"/>
                  </a:moveTo>
                  <a:lnTo>
                    <a:pt x="0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8;p46">
              <a:extLst>
                <a:ext uri="{FF2B5EF4-FFF2-40B4-BE49-F238E27FC236}">
                  <a16:creationId xmlns:a16="http://schemas.microsoft.com/office/drawing/2014/main" id="{C4DB75E7-D7ED-4DE2-961C-4E3FD770EFFF}"/>
                </a:ext>
              </a:extLst>
            </p:cNvPr>
            <p:cNvSpPr/>
            <p:nvPr/>
          </p:nvSpPr>
          <p:spPr>
            <a:xfrm>
              <a:off x="1834505" y="2258141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0" y="1"/>
                  </a:moveTo>
                  <a:lnTo>
                    <a:pt x="0" y="181"/>
                  </a:lnTo>
                  <a:lnTo>
                    <a:pt x="3609" y="181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9;p46">
              <a:extLst>
                <a:ext uri="{FF2B5EF4-FFF2-40B4-BE49-F238E27FC236}">
                  <a16:creationId xmlns:a16="http://schemas.microsoft.com/office/drawing/2014/main" id="{57B101DE-3D1D-4FE4-995E-7925AA24C247}"/>
                </a:ext>
              </a:extLst>
            </p:cNvPr>
            <p:cNvSpPr/>
            <p:nvPr/>
          </p:nvSpPr>
          <p:spPr>
            <a:xfrm>
              <a:off x="1834865" y="2181640"/>
              <a:ext cx="118119" cy="5922"/>
            </a:xfrm>
            <a:custGeom>
              <a:avLst/>
              <a:gdLst/>
              <a:ahLst/>
              <a:cxnLst/>
              <a:rect l="l" t="t" r="r" b="b"/>
              <a:pathLst>
                <a:path w="3610" h="181" extrusionOk="0">
                  <a:moveTo>
                    <a:pt x="1" y="0"/>
                  </a:moveTo>
                  <a:lnTo>
                    <a:pt x="1" y="180"/>
                  </a:lnTo>
                  <a:lnTo>
                    <a:pt x="3609" y="180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00;p46">
              <a:extLst>
                <a:ext uri="{FF2B5EF4-FFF2-40B4-BE49-F238E27FC236}">
                  <a16:creationId xmlns:a16="http://schemas.microsoft.com/office/drawing/2014/main" id="{A4A4134A-4D59-4095-B3FF-121D3038B28F}"/>
                </a:ext>
              </a:extLst>
            </p:cNvPr>
            <p:cNvSpPr/>
            <p:nvPr/>
          </p:nvSpPr>
          <p:spPr>
            <a:xfrm>
              <a:off x="2079876" y="1768901"/>
              <a:ext cx="118086" cy="239870"/>
            </a:xfrm>
            <a:custGeom>
              <a:avLst/>
              <a:gdLst/>
              <a:ahLst/>
              <a:cxnLst/>
              <a:rect l="l" t="t" r="r" b="b"/>
              <a:pathLst>
                <a:path w="3609" h="7331" extrusionOk="0">
                  <a:moveTo>
                    <a:pt x="1778" y="0"/>
                  </a:moveTo>
                  <a:cubicBezTo>
                    <a:pt x="798" y="0"/>
                    <a:pt x="0" y="806"/>
                    <a:pt x="0" y="1799"/>
                  </a:cubicBezTo>
                  <a:lnTo>
                    <a:pt x="0" y="7331"/>
                  </a:lnTo>
                  <a:lnTo>
                    <a:pt x="3609" y="7331"/>
                  </a:lnTo>
                  <a:lnTo>
                    <a:pt x="3609" y="1799"/>
                  </a:lnTo>
                  <a:cubicBezTo>
                    <a:pt x="3609" y="799"/>
                    <a:pt x="2799" y="0"/>
                    <a:pt x="1799" y="0"/>
                  </a:cubicBezTo>
                  <a:cubicBezTo>
                    <a:pt x="1792" y="0"/>
                    <a:pt x="1785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01;p46">
              <a:extLst>
                <a:ext uri="{FF2B5EF4-FFF2-40B4-BE49-F238E27FC236}">
                  <a16:creationId xmlns:a16="http://schemas.microsoft.com/office/drawing/2014/main" id="{64B11CB6-B24A-4E48-9745-9E6F750DE93A}"/>
                </a:ext>
              </a:extLst>
            </p:cNvPr>
            <p:cNvSpPr/>
            <p:nvPr/>
          </p:nvSpPr>
          <p:spPr>
            <a:xfrm>
              <a:off x="2135763" y="176854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1" y="0"/>
                  </a:moveTo>
                  <a:lnTo>
                    <a:pt x="1" y="7342"/>
                  </a:lnTo>
                  <a:lnTo>
                    <a:pt x="181" y="734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02;p46">
              <a:extLst>
                <a:ext uri="{FF2B5EF4-FFF2-40B4-BE49-F238E27FC236}">
                  <a16:creationId xmlns:a16="http://schemas.microsoft.com/office/drawing/2014/main" id="{4B81168F-88A3-4918-8259-86504693E11E}"/>
                </a:ext>
              </a:extLst>
            </p:cNvPr>
            <p:cNvSpPr/>
            <p:nvPr/>
          </p:nvSpPr>
          <p:spPr>
            <a:xfrm>
              <a:off x="2072514" y="1981160"/>
              <a:ext cx="132810" cy="27616"/>
            </a:xfrm>
            <a:custGeom>
              <a:avLst/>
              <a:gdLst/>
              <a:ahLst/>
              <a:cxnLst/>
              <a:rect l="l" t="t" r="r" b="b"/>
              <a:pathLst>
                <a:path w="4059" h="844" extrusionOk="0">
                  <a:moveTo>
                    <a:pt x="0" y="0"/>
                  </a:moveTo>
                  <a:lnTo>
                    <a:pt x="0" y="844"/>
                  </a:lnTo>
                  <a:lnTo>
                    <a:pt x="4059" y="844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3;p46">
              <a:extLst>
                <a:ext uri="{FF2B5EF4-FFF2-40B4-BE49-F238E27FC236}">
                  <a16:creationId xmlns:a16="http://schemas.microsoft.com/office/drawing/2014/main" id="{364DF27F-2DDE-47E6-8898-BA4CD846360D}"/>
                </a:ext>
              </a:extLst>
            </p:cNvPr>
            <p:cNvSpPr/>
            <p:nvPr/>
          </p:nvSpPr>
          <p:spPr>
            <a:xfrm>
              <a:off x="2079876" y="1901682"/>
              <a:ext cx="118086" cy="5922"/>
            </a:xfrm>
            <a:custGeom>
              <a:avLst/>
              <a:gdLst/>
              <a:ahLst/>
              <a:cxnLst/>
              <a:rect l="l" t="t" r="r" b="b"/>
              <a:pathLst>
                <a:path w="3609" h="181" extrusionOk="0">
                  <a:moveTo>
                    <a:pt x="0" y="1"/>
                  </a:moveTo>
                  <a:lnTo>
                    <a:pt x="0" y="181"/>
                  </a:lnTo>
                  <a:lnTo>
                    <a:pt x="3609" y="181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04;p46">
              <a:extLst>
                <a:ext uri="{FF2B5EF4-FFF2-40B4-BE49-F238E27FC236}">
                  <a16:creationId xmlns:a16="http://schemas.microsoft.com/office/drawing/2014/main" id="{AE192DEF-E998-40D1-95FA-15440A47751E}"/>
                </a:ext>
              </a:extLst>
            </p:cNvPr>
            <p:cNvSpPr/>
            <p:nvPr/>
          </p:nvSpPr>
          <p:spPr>
            <a:xfrm>
              <a:off x="2079876" y="1825181"/>
              <a:ext cx="118086" cy="5922"/>
            </a:xfrm>
            <a:custGeom>
              <a:avLst/>
              <a:gdLst/>
              <a:ahLst/>
              <a:cxnLst/>
              <a:rect l="l" t="t" r="r" b="b"/>
              <a:pathLst>
                <a:path w="3609" h="181" extrusionOk="0">
                  <a:moveTo>
                    <a:pt x="0" y="1"/>
                  </a:moveTo>
                  <a:lnTo>
                    <a:pt x="0" y="180"/>
                  </a:lnTo>
                  <a:lnTo>
                    <a:pt x="3609" y="180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05;p46">
              <a:extLst>
                <a:ext uri="{FF2B5EF4-FFF2-40B4-BE49-F238E27FC236}">
                  <a16:creationId xmlns:a16="http://schemas.microsoft.com/office/drawing/2014/main" id="{BCDF9165-8607-4321-8645-89D5A0DFD40E}"/>
                </a:ext>
              </a:extLst>
            </p:cNvPr>
            <p:cNvSpPr/>
            <p:nvPr/>
          </p:nvSpPr>
          <p:spPr>
            <a:xfrm>
              <a:off x="2079876" y="2125262"/>
              <a:ext cx="118086" cy="239968"/>
            </a:xfrm>
            <a:custGeom>
              <a:avLst/>
              <a:gdLst/>
              <a:ahLst/>
              <a:cxnLst/>
              <a:rect l="l" t="t" r="r" b="b"/>
              <a:pathLst>
                <a:path w="3609" h="7334" extrusionOk="0">
                  <a:moveTo>
                    <a:pt x="1809" y="1"/>
                  </a:moveTo>
                  <a:cubicBezTo>
                    <a:pt x="1735" y="1"/>
                    <a:pt x="1660" y="5"/>
                    <a:pt x="1585" y="15"/>
                  </a:cubicBezTo>
                  <a:cubicBezTo>
                    <a:pt x="686" y="127"/>
                    <a:pt x="0" y="892"/>
                    <a:pt x="0" y="1802"/>
                  </a:cubicBezTo>
                  <a:lnTo>
                    <a:pt x="0" y="7333"/>
                  </a:lnTo>
                  <a:lnTo>
                    <a:pt x="3609" y="7333"/>
                  </a:lnTo>
                  <a:lnTo>
                    <a:pt x="3609" y="1802"/>
                  </a:lnTo>
                  <a:cubicBezTo>
                    <a:pt x="3609" y="1656"/>
                    <a:pt x="3586" y="1510"/>
                    <a:pt x="3553" y="1375"/>
                  </a:cubicBezTo>
                  <a:cubicBezTo>
                    <a:pt x="3357" y="560"/>
                    <a:pt x="2631" y="1"/>
                    <a:pt x="180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06;p46">
              <a:extLst>
                <a:ext uri="{FF2B5EF4-FFF2-40B4-BE49-F238E27FC236}">
                  <a16:creationId xmlns:a16="http://schemas.microsoft.com/office/drawing/2014/main" id="{8B8B404E-1FA4-4CF4-9B28-173FBC5E0D06}"/>
                </a:ext>
              </a:extLst>
            </p:cNvPr>
            <p:cNvSpPr/>
            <p:nvPr/>
          </p:nvSpPr>
          <p:spPr>
            <a:xfrm>
              <a:off x="2079876" y="2170221"/>
              <a:ext cx="118086" cy="157481"/>
            </a:xfrm>
            <a:custGeom>
              <a:avLst/>
              <a:gdLst/>
              <a:ahLst/>
              <a:cxnLst/>
              <a:rect l="l" t="t" r="r" b="b"/>
              <a:pathLst>
                <a:path w="3609" h="4813" extrusionOk="0">
                  <a:moveTo>
                    <a:pt x="3553" y="1"/>
                  </a:moveTo>
                  <a:lnTo>
                    <a:pt x="0" y="2261"/>
                  </a:lnTo>
                  <a:lnTo>
                    <a:pt x="0" y="4813"/>
                  </a:lnTo>
                  <a:lnTo>
                    <a:pt x="3609" y="822"/>
                  </a:lnTo>
                  <a:lnTo>
                    <a:pt x="3609" y="428"/>
                  </a:lnTo>
                  <a:cubicBezTo>
                    <a:pt x="3609" y="282"/>
                    <a:pt x="3586" y="136"/>
                    <a:pt x="3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7;p46">
              <a:extLst>
                <a:ext uri="{FF2B5EF4-FFF2-40B4-BE49-F238E27FC236}">
                  <a16:creationId xmlns:a16="http://schemas.microsoft.com/office/drawing/2014/main" id="{86A60456-C6F1-4840-A564-19AA6491C1DB}"/>
                </a:ext>
              </a:extLst>
            </p:cNvPr>
            <p:cNvSpPr/>
            <p:nvPr/>
          </p:nvSpPr>
          <p:spPr>
            <a:xfrm>
              <a:off x="2135763" y="2125001"/>
              <a:ext cx="5922" cy="240230"/>
            </a:xfrm>
            <a:custGeom>
              <a:avLst/>
              <a:gdLst/>
              <a:ahLst/>
              <a:cxnLst/>
              <a:rect l="l" t="t" r="r" b="b"/>
              <a:pathLst>
                <a:path w="181" h="7342" extrusionOk="0">
                  <a:moveTo>
                    <a:pt x="1" y="0"/>
                  </a:moveTo>
                  <a:lnTo>
                    <a:pt x="1" y="7341"/>
                  </a:lnTo>
                  <a:lnTo>
                    <a:pt x="181" y="734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08;p46">
              <a:extLst>
                <a:ext uri="{FF2B5EF4-FFF2-40B4-BE49-F238E27FC236}">
                  <a16:creationId xmlns:a16="http://schemas.microsoft.com/office/drawing/2014/main" id="{E2FE078B-DC32-4DA4-A81C-D21E9F937156}"/>
                </a:ext>
              </a:extLst>
            </p:cNvPr>
            <p:cNvSpPr/>
            <p:nvPr/>
          </p:nvSpPr>
          <p:spPr>
            <a:xfrm>
              <a:off x="2072514" y="2337620"/>
              <a:ext cx="132810" cy="27616"/>
            </a:xfrm>
            <a:custGeom>
              <a:avLst/>
              <a:gdLst/>
              <a:ahLst/>
              <a:cxnLst/>
              <a:rect l="l" t="t" r="r" b="b"/>
              <a:pathLst>
                <a:path w="4059" h="844" extrusionOk="0">
                  <a:moveTo>
                    <a:pt x="0" y="0"/>
                  </a:moveTo>
                  <a:lnTo>
                    <a:pt x="0" y="843"/>
                  </a:lnTo>
                  <a:lnTo>
                    <a:pt x="4059" y="84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9;p46">
              <a:extLst>
                <a:ext uri="{FF2B5EF4-FFF2-40B4-BE49-F238E27FC236}">
                  <a16:creationId xmlns:a16="http://schemas.microsoft.com/office/drawing/2014/main" id="{E997728A-8A0D-4847-9584-121AF530397A}"/>
                </a:ext>
              </a:extLst>
            </p:cNvPr>
            <p:cNvSpPr/>
            <p:nvPr/>
          </p:nvSpPr>
          <p:spPr>
            <a:xfrm>
              <a:off x="2079876" y="2258141"/>
              <a:ext cx="118086" cy="5922"/>
            </a:xfrm>
            <a:custGeom>
              <a:avLst/>
              <a:gdLst/>
              <a:ahLst/>
              <a:cxnLst/>
              <a:rect l="l" t="t" r="r" b="b"/>
              <a:pathLst>
                <a:path w="3609" h="181" extrusionOk="0">
                  <a:moveTo>
                    <a:pt x="0" y="1"/>
                  </a:moveTo>
                  <a:lnTo>
                    <a:pt x="0" y="181"/>
                  </a:lnTo>
                  <a:lnTo>
                    <a:pt x="3609" y="181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10;p46">
              <a:extLst>
                <a:ext uri="{FF2B5EF4-FFF2-40B4-BE49-F238E27FC236}">
                  <a16:creationId xmlns:a16="http://schemas.microsoft.com/office/drawing/2014/main" id="{0D063DF9-AA8B-44B3-9130-58A1BE691153}"/>
                </a:ext>
              </a:extLst>
            </p:cNvPr>
            <p:cNvSpPr/>
            <p:nvPr/>
          </p:nvSpPr>
          <p:spPr>
            <a:xfrm>
              <a:off x="2079876" y="2181640"/>
              <a:ext cx="118086" cy="5922"/>
            </a:xfrm>
            <a:custGeom>
              <a:avLst/>
              <a:gdLst/>
              <a:ahLst/>
              <a:cxnLst/>
              <a:rect l="l" t="t" r="r" b="b"/>
              <a:pathLst>
                <a:path w="3609" h="181" extrusionOk="0">
                  <a:moveTo>
                    <a:pt x="0" y="0"/>
                  </a:moveTo>
                  <a:lnTo>
                    <a:pt x="0" y="180"/>
                  </a:lnTo>
                  <a:lnTo>
                    <a:pt x="3609" y="180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11;p46">
              <a:extLst>
                <a:ext uri="{FF2B5EF4-FFF2-40B4-BE49-F238E27FC236}">
                  <a16:creationId xmlns:a16="http://schemas.microsoft.com/office/drawing/2014/main" id="{F58C29EC-8FC3-40F2-8190-B58A8E380DBC}"/>
                </a:ext>
              </a:extLst>
            </p:cNvPr>
            <p:cNvSpPr/>
            <p:nvPr/>
          </p:nvSpPr>
          <p:spPr>
            <a:xfrm>
              <a:off x="2061847" y="2481460"/>
              <a:ext cx="153064" cy="346897"/>
            </a:xfrm>
            <a:custGeom>
              <a:avLst/>
              <a:gdLst/>
              <a:ahLst/>
              <a:cxnLst/>
              <a:rect l="l" t="t" r="r" b="b"/>
              <a:pathLst>
                <a:path w="4678" h="10602" extrusionOk="0">
                  <a:moveTo>
                    <a:pt x="2339" y="0"/>
                  </a:moveTo>
                  <a:cubicBezTo>
                    <a:pt x="1046" y="0"/>
                    <a:pt x="0" y="1046"/>
                    <a:pt x="0" y="2338"/>
                  </a:cubicBezTo>
                  <a:lnTo>
                    <a:pt x="0" y="10602"/>
                  </a:lnTo>
                  <a:lnTo>
                    <a:pt x="4677" y="10602"/>
                  </a:lnTo>
                  <a:lnTo>
                    <a:pt x="4677" y="2338"/>
                  </a:lnTo>
                  <a:cubicBezTo>
                    <a:pt x="4677" y="1046"/>
                    <a:pt x="3631" y="0"/>
                    <a:pt x="2339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12;p46">
              <a:extLst>
                <a:ext uri="{FF2B5EF4-FFF2-40B4-BE49-F238E27FC236}">
                  <a16:creationId xmlns:a16="http://schemas.microsoft.com/office/drawing/2014/main" id="{94EE0E71-2583-4B1F-9877-D4719198E4A0}"/>
                </a:ext>
              </a:extLst>
            </p:cNvPr>
            <p:cNvSpPr/>
            <p:nvPr/>
          </p:nvSpPr>
          <p:spPr>
            <a:xfrm>
              <a:off x="2061847" y="2481296"/>
              <a:ext cx="96393" cy="347061"/>
            </a:xfrm>
            <a:custGeom>
              <a:avLst/>
              <a:gdLst/>
              <a:ahLst/>
              <a:cxnLst/>
              <a:rect l="l" t="t" r="r" b="b"/>
              <a:pathLst>
                <a:path w="2946" h="10607" extrusionOk="0">
                  <a:moveTo>
                    <a:pt x="2330" y="1"/>
                  </a:moveTo>
                  <a:cubicBezTo>
                    <a:pt x="1083" y="1"/>
                    <a:pt x="0" y="1018"/>
                    <a:pt x="0" y="2343"/>
                  </a:cubicBezTo>
                  <a:lnTo>
                    <a:pt x="0" y="10607"/>
                  </a:lnTo>
                  <a:lnTo>
                    <a:pt x="1226" y="10607"/>
                  </a:lnTo>
                  <a:lnTo>
                    <a:pt x="1226" y="2343"/>
                  </a:lnTo>
                  <a:cubicBezTo>
                    <a:pt x="1226" y="1287"/>
                    <a:pt x="1934" y="354"/>
                    <a:pt x="2946" y="84"/>
                  </a:cubicBezTo>
                  <a:cubicBezTo>
                    <a:pt x="2739" y="27"/>
                    <a:pt x="2532" y="1"/>
                    <a:pt x="2330" y="1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13;p46">
              <a:extLst>
                <a:ext uri="{FF2B5EF4-FFF2-40B4-BE49-F238E27FC236}">
                  <a16:creationId xmlns:a16="http://schemas.microsoft.com/office/drawing/2014/main" id="{BB96596B-441E-457A-A80F-E321529E4C8C}"/>
                </a:ext>
              </a:extLst>
            </p:cNvPr>
            <p:cNvSpPr/>
            <p:nvPr/>
          </p:nvSpPr>
          <p:spPr>
            <a:xfrm>
              <a:off x="1827143" y="2064664"/>
              <a:ext cx="623545" cy="5530"/>
            </a:xfrm>
            <a:custGeom>
              <a:avLst/>
              <a:gdLst/>
              <a:ahLst/>
              <a:cxnLst/>
              <a:rect l="l" t="t" r="r" b="b"/>
              <a:pathLst>
                <a:path w="19057" h="169" extrusionOk="0">
                  <a:moveTo>
                    <a:pt x="0" y="0"/>
                  </a:moveTo>
                  <a:lnTo>
                    <a:pt x="0" y="169"/>
                  </a:lnTo>
                  <a:lnTo>
                    <a:pt x="19056" y="169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14;p46">
              <a:extLst>
                <a:ext uri="{FF2B5EF4-FFF2-40B4-BE49-F238E27FC236}">
                  <a16:creationId xmlns:a16="http://schemas.microsoft.com/office/drawing/2014/main" id="{5622CD7C-D11D-42FD-AFB2-CDFE7285928C}"/>
                </a:ext>
              </a:extLst>
            </p:cNvPr>
            <p:cNvSpPr/>
            <p:nvPr/>
          </p:nvSpPr>
          <p:spPr>
            <a:xfrm>
              <a:off x="2625754" y="2064664"/>
              <a:ext cx="132843" cy="5530"/>
            </a:xfrm>
            <a:custGeom>
              <a:avLst/>
              <a:gdLst/>
              <a:ahLst/>
              <a:cxnLst/>
              <a:rect l="l" t="t" r="r" b="b"/>
              <a:pathLst>
                <a:path w="4060" h="169" extrusionOk="0">
                  <a:moveTo>
                    <a:pt x="1" y="0"/>
                  </a:moveTo>
                  <a:lnTo>
                    <a:pt x="1" y="169"/>
                  </a:lnTo>
                  <a:lnTo>
                    <a:pt x="4059" y="169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15;p46">
              <a:extLst>
                <a:ext uri="{FF2B5EF4-FFF2-40B4-BE49-F238E27FC236}">
                  <a16:creationId xmlns:a16="http://schemas.microsoft.com/office/drawing/2014/main" id="{7B532AF5-AE0B-4D0A-998B-2A69B7ABACF6}"/>
                </a:ext>
              </a:extLst>
            </p:cNvPr>
            <p:cNvSpPr/>
            <p:nvPr/>
          </p:nvSpPr>
          <p:spPr>
            <a:xfrm>
              <a:off x="2625754" y="2420763"/>
              <a:ext cx="132843" cy="5890"/>
            </a:xfrm>
            <a:custGeom>
              <a:avLst/>
              <a:gdLst/>
              <a:ahLst/>
              <a:cxnLst/>
              <a:rect l="l" t="t" r="r" b="b"/>
              <a:pathLst>
                <a:path w="4060" h="180" extrusionOk="0">
                  <a:moveTo>
                    <a:pt x="1" y="0"/>
                  </a:moveTo>
                  <a:lnTo>
                    <a:pt x="1" y="180"/>
                  </a:lnTo>
                  <a:lnTo>
                    <a:pt x="4059" y="180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16;p46">
              <a:extLst>
                <a:ext uri="{FF2B5EF4-FFF2-40B4-BE49-F238E27FC236}">
                  <a16:creationId xmlns:a16="http://schemas.microsoft.com/office/drawing/2014/main" id="{19D18D6B-C74E-467F-9040-DDECC9D38900}"/>
                </a:ext>
              </a:extLst>
            </p:cNvPr>
            <p:cNvSpPr/>
            <p:nvPr/>
          </p:nvSpPr>
          <p:spPr>
            <a:xfrm>
              <a:off x="1827143" y="2420763"/>
              <a:ext cx="623545" cy="5890"/>
            </a:xfrm>
            <a:custGeom>
              <a:avLst/>
              <a:gdLst/>
              <a:ahLst/>
              <a:cxnLst/>
              <a:rect l="l" t="t" r="r" b="b"/>
              <a:pathLst>
                <a:path w="19057" h="180" extrusionOk="0">
                  <a:moveTo>
                    <a:pt x="0" y="0"/>
                  </a:moveTo>
                  <a:lnTo>
                    <a:pt x="0" y="180"/>
                  </a:lnTo>
                  <a:lnTo>
                    <a:pt x="19056" y="180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7;p46">
              <a:extLst>
                <a:ext uri="{FF2B5EF4-FFF2-40B4-BE49-F238E27FC236}">
                  <a16:creationId xmlns:a16="http://schemas.microsoft.com/office/drawing/2014/main" id="{7EC51F1C-C6EA-46C8-B45C-07BB03DA3F0A}"/>
                </a:ext>
              </a:extLst>
            </p:cNvPr>
            <p:cNvSpPr/>
            <p:nvPr/>
          </p:nvSpPr>
          <p:spPr>
            <a:xfrm>
              <a:off x="1647638" y="2465263"/>
              <a:ext cx="171060" cy="211666"/>
            </a:xfrm>
            <a:custGeom>
              <a:avLst/>
              <a:gdLst/>
              <a:ahLst/>
              <a:cxnLst/>
              <a:rect l="l" t="t" r="r" b="b"/>
              <a:pathLst>
                <a:path w="5228" h="6469" extrusionOk="0">
                  <a:moveTo>
                    <a:pt x="2627" y="0"/>
                  </a:moveTo>
                  <a:cubicBezTo>
                    <a:pt x="2624" y="0"/>
                    <a:pt x="2622" y="0"/>
                    <a:pt x="2620" y="0"/>
                  </a:cubicBezTo>
                  <a:cubicBezTo>
                    <a:pt x="1911" y="23"/>
                    <a:pt x="1597" y="1855"/>
                    <a:pt x="1608" y="2833"/>
                  </a:cubicBezTo>
                  <a:cubicBezTo>
                    <a:pt x="1516" y="2526"/>
                    <a:pt x="1237" y="2322"/>
                    <a:pt x="924" y="2322"/>
                  </a:cubicBezTo>
                  <a:cubicBezTo>
                    <a:pt x="894" y="2322"/>
                    <a:pt x="863" y="2324"/>
                    <a:pt x="832" y="2328"/>
                  </a:cubicBezTo>
                  <a:cubicBezTo>
                    <a:pt x="675" y="2361"/>
                    <a:pt x="529" y="2440"/>
                    <a:pt x="427" y="2552"/>
                  </a:cubicBezTo>
                  <a:cubicBezTo>
                    <a:pt x="292" y="2687"/>
                    <a:pt x="202" y="2856"/>
                    <a:pt x="146" y="3036"/>
                  </a:cubicBezTo>
                  <a:cubicBezTo>
                    <a:pt x="34" y="3396"/>
                    <a:pt x="0" y="3789"/>
                    <a:pt x="68" y="4171"/>
                  </a:cubicBezTo>
                  <a:cubicBezTo>
                    <a:pt x="158" y="4801"/>
                    <a:pt x="461" y="5374"/>
                    <a:pt x="922" y="5801"/>
                  </a:cubicBezTo>
                  <a:cubicBezTo>
                    <a:pt x="1214" y="6083"/>
                    <a:pt x="1574" y="6274"/>
                    <a:pt x="1956" y="6386"/>
                  </a:cubicBezTo>
                  <a:cubicBezTo>
                    <a:pt x="2151" y="6442"/>
                    <a:pt x="2350" y="6469"/>
                    <a:pt x="2551" y="6469"/>
                  </a:cubicBezTo>
                  <a:cubicBezTo>
                    <a:pt x="2837" y="6469"/>
                    <a:pt x="3124" y="6413"/>
                    <a:pt x="3395" y="6307"/>
                  </a:cubicBezTo>
                  <a:cubicBezTo>
                    <a:pt x="4216" y="5981"/>
                    <a:pt x="4891" y="5138"/>
                    <a:pt x="5138" y="4126"/>
                  </a:cubicBezTo>
                  <a:cubicBezTo>
                    <a:pt x="5205" y="3857"/>
                    <a:pt x="5228" y="3575"/>
                    <a:pt x="5183" y="3294"/>
                  </a:cubicBezTo>
                  <a:cubicBezTo>
                    <a:pt x="5115" y="3025"/>
                    <a:pt x="4958" y="2777"/>
                    <a:pt x="4733" y="2710"/>
                  </a:cubicBezTo>
                  <a:cubicBezTo>
                    <a:pt x="4698" y="2702"/>
                    <a:pt x="4664" y="2698"/>
                    <a:pt x="4630" y="2698"/>
                  </a:cubicBezTo>
                  <a:cubicBezTo>
                    <a:pt x="4296" y="2698"/>
                    <a:pt x="4027" y="3082"/>
                    <a:pt x="3823" y="3429"/>
                  </a:cubicBezTo>
                  <a:cubicBezTo>
                    <a:pt x="3811" y="2386"/>
                    <a:pt x="3610" y="0"/>
                    <a:pt x="2627" y="0"/>
                  </a:cubicBezTo>
                  <a:close/>
                </a:path>
              </a:pathLst>
            </a:custGeom>
            <a:solidFill>
              <a:srgbClr val="78A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8;p46">
              <a:extLst>
                <a:ext uri="{FF2B5EF4-FFF2-40B4-BE49-F238E27FC236}">
                  <a16:creationId xmlns:a16="http://schemas.microsoft.com/office/drawing/2014/main" id="{E50BD6DB-C627-4260-A34E-8ECB634B5E94}"/>
                </a:ext>
              </a:extLst>
            </p:cNvPr>
            <p:cNvSpPr/>
            <p:nvPr/>
          </p:nvSpPr>
          <p:spPr>
            <a:xfrm>
              <a:off x="1731500" y="2562378"/>
              <a:ext cx="5922" cy="266341"/>
            </a:xfrm>
            <a:custGeom>
              <a:avLst/>
              <a:gdLst/>
              <a:ahLst/>
              <a:cxnLst/>
              <a:rect l="l" t="t" r="r" b="b"/>
              <a:pathLst>
                <a:path w="181" h="8140" extrusionOk="0">
                  <a:moveTo>
                    <a:pt x="0" y="0"/>
                  </a:moveTo>
                  <a:lnTo>
                    <a:pt x="0" y="8140"/>
                  </a:lnTo>
                  <a:lnTo>
                    <a:pt x="180" y="814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9;p46">
              <a:extLst>
                <a:ext uri="{FF2B5EF4-FFF2-40B4-BE49-F238E27FC236}">
                  <a16:creationId xmlns:a16="http://schemas.microsoft.com/office/drawing/2014/main" id="{C5F43B6E-695A-4853-ABD6-DD46511DEECE}"/>
                </a:ext>
              </a:extLst>
            </p:cNvPr>
            <p:cNvSpPr/>
            <p:nvPr/>
          </p:nvSpPr>
          <p:spPr>
            <a:xfrm>
              <a:off x="2373413" y="2726113"/>
              <a:ext cx="134316" cy="102250"/>
            </a:xfrm>
            <a:custGeom>
              <a:avLst/>
              <a:gdLst/>
              <a:ahLst/>
              <a:cxnLst/>
              <a:rect l="l" t="t" r="r" b="b"/>
              <a:pathLst>
                <a:path w="4105" h="3125" extrusionOk="0">
                  <a:moveTo>
                    <a:pt x="2617" y="1"/>
                  </a:moveTo>
                  <a:cubicBezTo>
                    <a:pt x="2387" y="1"/>
                    <a:pt x="2161" y="67"/>
                    <a:pt x="1979" y="213"/>
                  </a:cubicBezTo>
                  <a:cubicBezTo>
                    <a:pt x="1619" y="494"/>
                    <a:pt x="1518" y="1022"/>
                    <a:pt x="1642" y="1472"/>
                  </a:cubicBezTo>
                  <a:cubicBezTo>
                    <a:pt x="1496" y="1315"/>
                    <a:pt x="1338" y="1180"/>
                    <a:pt x="1158" y="1079"/>
                  </a:cubicBezTo>
                  <a:cubicBezTo>
                    <a:pt x="1028" y="1013"/>
                    <a:pt x="883" y="976"/>
                    <a:pt x="736" y="976"/>
                  </a:cubicBezTo>
                  <a:cubicBezTo>
                    <a:pt x="656" y="976"/>
                    <a:pt x="575" y="987"/>
                    <a:pt x="495" y="1011"/>
                  </a:cubicBezTo>
                  <a:cubicBezTo>
                    <a:pt x="225" y="1124"/>
                    <a:pt x="34" y="1382"/>
                    <a:pt x="12" y="1674"/>
                  </a:cubicBezTo>
                  <a:cubicBezTo>
                    <a:pt x="1" y="1967"/>
                    <a:pt x="79" y="2248"/>
                    <a:pt x="259" y="2495"/>
                  </a:cubicBezTo>
                  <a:cubicBezTo>
                    <a:pt x="428" y="2720"/>
                    <a:pt x="619" y="2934"/>
                    <a:pt x="844" y="3125"/>
                  </a:cubicBezTo>
                  <a:lnTo>
                    <a:pt x="4003" y="3113"/>
                  </a:lnTo>
                  <a:cubicBezTo>
                    <a:pt x="4082" y="2596"/>
                    <a:pt x="4104" y="2068"/>
                    <a:pt x="4059" y="1539"/>
                  </a:cubicBezTo>
                  <a:cubicBezTo>
                    <a:pt x="3992" y="1045"/>
                    <a:pt x="3778" y="550"/>
                    <a:pt x="3373" y="247"/>
                  </a:cubicBezTo>
                  <a:cubicBezTo>
                    <a:pt x="3156" y="90"/>
                    <a:pt x="2884" y="1"/>
                    <a:pt x="2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20;p46">
              <a:extLst>
                <a:ext uri="{FF2B5EF4-FFF2-40B4-BE49-F238E27FC236}">
                  <a16:creationId xmlns:a16="http://schemas.microsoft.com/office/drawing/2014/main" id="{EC05131B-75C7-4029-9826-49C9054EA961}"/>
                </a:ext>
              </a:extLst>
            </p:cNvPr>
            <p:cNvSpPr/>
            <p:nvPr/>
          </p:nvSpPr>
          <p:spPr>
            <a:xfrm>
              <a:off x="2467583" y="2623533"/>
              <a:ext cx="143117" cy="204467"/>
            </a:xfrm>
            <a:custGeom>
              <a:avLst/>
              <a:gdLst/>
              <a:ahLst/>
              <a:cxnLst/>
              <a:rect l="l" t="t" r="r" b="b"/>
              <a:pathLst>
                <a:path w="4374" h="6249" extrusionOk="0">
                  <a:moveTo>
                    <a:pt x="2601" y="0"/>
                  </a:moveTo>
                  <a:cubicBezTo>
                    <a:pt x="2312" y="0"/>
                    <a:pt x="2026" y="201"/>
                    <a:pt x="1844" y="459"/>
                  </a:cubicBezTo>
                  <a:cubicBezTo>
                    <a:pt x="1417" y="1099"/>
                    <a:pt x="1282" y="1706"/>
                    <a:pt x="1215" y="2493"/>
                  </a:cubicBezTo>
                  <a:cubicBezTo>
                    <a:pt x="1170" y="2291"/>
                    <a:pt x="1080" y="2111"/>
                    <a:pt x="967" y="1943"/>
                  </a:cubicBezTo>
                  <a:cubicBezTo>
                    <a:pt x="866" y="1801"/>
                    <a:pt x="711" y="1714"/>
                    <a:pt x="542" y="1714"/>
                  </a:cubicBezTo>
                  <a:cubicBezTo>
                    <a:pt x="523" y="1714"/>
                    <a:pt x="504" y="1715"/>
                    <a:pt x="484" y="1718"/>
                  </a:cubicBezTo>
                  <a:cubicBezTo>
                    <a:pt x="282" y="1774"/>
                    <a:pt x="124" y="1931"/>
                    <a:pt x="79" y="2134"/>
                  </a:cubicBezTo>
                  <a:cubicBezTo>
                    <a:pt x="23" y="2336"/>
                    <a:pt x="1" y="2550"/>
                    <a:pt x="23" y="2763"/>
                  </a:cubicBezTo>
                  <a:cubicBezTo>
                    <a:pt x="91" y="4011"/>
                    <a:pt x="507" y="5225"/>
                    <a:pt x="1226" y="6248"/>
                  </a:cubicBezTo>
                  <a:lnTo>
                    <a:pt x="2283" y="6248"/>
                  </a:lnTo>
                  <a:cubicBezTo>
                    <a:pt x="2777" y="5900"/>
                    <a:pt x="3216" y="5473"/>
                    <a:pt x="3587" y="4978"/>
                  </a:cubicBezTo>
                  <a:cubicBezTo>
                    <a:pt x="3992" y="4495"/>
                    <a:pt x="4250" y="3899"/>
                    <a:pt x="4351" y="3269"/>
                  </a:cubicBezTo>
                  <a:cubicBezTo>
                    <a:pt x="4374" y="3033"/>
                    <a:pt x="4363" y="2763"/>
                    <a:pt x="4217" y="2583"/>
                  </a:cubicBezTo>
                  <a:cubicBezTo>
                    <a:pt x="4114" y="2465"/>
                    <a:pt x="3967" y="2402"/>
                    <a:pt x="3819" y="2402"/>
                  </a:cubicBezTo>
                  <a:cubicBezTo>
                    <a:pt x="3756" y="2402"/>
                    <a:pt x="3692" y="2414"/>
                    <a:pt x="3632" y="2437"/>
                  </a:cubicBezTo>
                  <a:cubicBezTo>
                    <a:pt x="3463" y="2516"/>
                    <a:pt x="3317" y="2640"/>
                    <a:pt x="3227" y="2808"/>
                  </a:cubicBezTo>
                  <a:cubicBezTo>
                    <a:pt x="3306" y="2359"/>
                    <a:pt x="3351" y="1909"/>
                    <a:pt x="3373" y="1448"/>
                  </a:cubicBezTo>
                  <a:cubicBezTo>
                    <a:pt x="3396" y="1167"/>
                    <a:pt x="3362" y="875"/>
                    <a:pt x="3283" y="593"/>
                  </a:cubicBezTo>
                  <a:cubicBezTo>
                    <a:pt x="3216" y="335"/>
                    <a:pt x="3014" y="110"/>
                    <a:pt x="2755" y="20"/>
                  </a:cubicBezTo>
                  <a:cubicBezTo>
                    <a:pt x="2704" y="6"/>
                    <a:pt x="2652" y="0"/>
                    <a:pt x="2601" y="0"/>
                  </a:cubicBezTo>
                  <a:close/>
                </a:path>
              </a:pathLst>
            </a:custGeom>
            <a:solidFill>
              <a:srgbClr val="F5D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21;p46">
              <a:extLst>
                <a:ext uri="{FF2B5EF4-FFF2-40B4-BE49-F238E27FC236}">
                  <a16:creationId xmlns:a16="http://schemas.microsoft.com/office/drawing/2014/main" id="{B8ECA092-EC37-4A48-83B2-3FF9A3294649}"/>
                </a:ext>
              </a:extLst>
            </p:cNvPr>
            <p:cNvSpPr/>
            <p:nvPr/>
          </p:nvSpPr>
          <p:spPr>
            <a:xfrm>
              <a:off x="2520557" y="2667216"/>
              <a:ext cx="27256" cy="160786"/>
            </a:xfrm>
            <a:custGeom>
              <a:avLst/>
              <a:gdLst/>
              <a:ahLst/>
              <a:cxnLst/>
              <a:rect l="l" t="t" r="r" b="b"/>
              <a:pathLst>
                <a:path w="833" h="4914" extrusionOk="0">
                  <a:moveTo>
                    <a:pt x="653" y="0"/>
                  </a:moveTo>
                  <a:lnTo>
                    <a:pt x="1" y="4891"/>
                  </a:lnTo>
                  <a:lnTo>
                    <a:pt x="180" y="4913"/>
                  </a:lnTo>
                  <a:lnTo>
                    <a:pt x="832" y="23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22;p46">
              <a:extLst>
                <a:ext uri="{FF2B5EF4-FFF2-40B4-BE49-F238E27FC236}">
                  <a16:creationId xmlns:a16="http://schemas.microsoft.com/office/drawing/2014/main" id="{338381EB-9902-4C64-96B1-E2E1C337DE4E}"/>
                </a:ext>
              </a:extLst>
            </p:cNvPr>
            <p:cNvSpPr/>
            <p:nvPr/>
          </p:nvSpPr>
          <p:spPr>
            <a:xfrm>
              <a:off x="2053324" y="1541460"/>
              <a:ext cx="171300" cy="171300"/>
            </a:xfrm>
            <a:prstGeom prst="plus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23;p46">
              <a:extLst>
                <a:ext uri="{FF2B5EF4-FFF2-40B4-BE49-F238E27FC236}">
                  <a16:creationId xmlns:a16="http://schemas.microsoft.com/office/drawing/2014/main" id="{688D0384-084E-47B7-B2B3-CC73E8FFCE25}"/>
                </a:ext>
              </a:extLst>
            </p:cNvPr>
            <p:cNvSpPr/>
            <p:nvPr/>
          </p:nvSpPr>
          <p:spPr>
            <a:xfrm flipH="1">
              <a:off x="1337049" y="2830166"/>
              <a:ext cx="1816020" cy="5771"/>
            </a:xfrm>
            <a:custGeom>
              <a:avLst/>
              <a:gdLst/>
              <a:ahLst/>
              <a:cxnLst/>
              <a:rect l="l" t="t" r="r" b="b"/>
              <a:pathLst>
                <a:path w="56640" h="180" extrusionOk="0">
                  <a:moveTo>
                    <a:pt x="0" y="0"/>
                  </a:moveTo>
                  <a:lnTo>
                    <a:pt x="0" y="180"/>
                  </a:lnTo>
                  <a:lnTo>
                    <a:pt x="56640" y="180"/>
                  </a:lnTo>
                  <a:lnTo>
                    <a:pt x="56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1">
            <a:extLst>
              <a:ext uri="{FF2B5EF4-FFF2-40B4-BE49-F238E27FC236}">
                <a16:creationId xmlns:a16="http://schemas.microsoft.com/office/drawing/2014/main" id="{76A08E32-845A-4FCD-8270-47FA044E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68"/>
            <a:ext cx="14377205" cy="821201"/>
          </a:xfrm>
        </p:spPr>
        <p:txBody>
          <a:bodyPr lIns="137160" tIns="68580" rIns="137160" bIns="68580" anchor="t"/>
          <a:lstStyle/>
          <a:p>
            <a:pPr algn="l"/>
            <a:r>
              <a:rPr lang="en-US" sz="4900" dirty="0">
                <a:latin typeface="Arial"/>
                <a:cs typeface="Arial"/>
              </a:rPr>
              <a:t>1</a:t>
            </a:r>
            <a:r>
              <a:rPr lang="en-US" sz="4900" baseline="30000" dirty="0">
                <a:latin typeface="Arial"/>
                <a:cs typeface="Arial"/>
              </a:rPr>
              <a:t>st</a:t>
            </a:r>
            <a:r>
              <a:rPr lang="en-US" sz="4900" dirty="0">
                <a:latin typeface="Arial"/>
                <a:cs typeface="Arial"/>
              </a:rPr>
              <a:t> Pilot clinic</a:t>
            </a:r>
            <a:br>
              <a:rPr lang="en-US" dirty="0"/>
            </a:b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7F86113-457A-402C-8162-7DF37D82FF03}"/>
              </a:ext>
            </a:extLst>
          </p:cNvPr>
          <p:cNvSpPr txBox="1"/>
          <p:nvPr/>
        </p:nvSpPr>
        <p:spPr>
          <a:xfrm>
            <a:off x="1066800" y="5175586"/>
            <a:ext cx="69818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Primary Care Clinic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+ Walk-in Connected Care clinic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 Ops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members participated in AIM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0B21167-463C-4528-A2F9-13059E3E09B0}"/>
              </a:ext>
            </a:extLst>
          </p:cNvPr>
          <p:cNvSpPr txBox="1"/>
          <p:nvPr/>
        </p:nvSpPr>
        <p:spPr>
          <a:xfrm>
            <a:off x="8112419" y="540167"/>
            <a:ext cx="9883052" cy="7478970"/>
          </a:xfrm>
          <a:prstGeom prst="rect">
            <a:avLst/>
          </a:prstGeom>
          <a:noFill/>
          <a:ln w="38100">
            <a:solidFill>
              <a:srgbClr val="2064B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AIM statement: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October 31, 2023, we will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appointments offered within 3 days of the request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100% for all primary care patients calling…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Root cause: 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No-shows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 idea: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Patient reminder calls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PDSA #1 – Draft rubrics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PDSA #2 – Document current protocol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PDSA #3 – Standardized the process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E143CB2-6AB2-409B-906B-6E4C248CB5F2}"/>
              </a:ext>
            </a:extLst>
          </p:cNvPr>
          <p:cNvSpPr txBox="1"/>
          <p:nvPr/>
        </p:nvSpPr>
        <p:spPr>
          <a:xfrm>
            <a:off x="16687799" y="114300"/>
            <a:ext cx="16002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Pilot clinics</a:t>
            </a:r>
          </a:p>
        </p:txBody>
      </p:sp>
    </p:spTree>
    <p:extLst>
      <p:ext uri="{BB962C8B-B14F-4D97-AF65-F5344CB8AC3E}">
        <p14:creationId xmlns:p14="http://schemas.microsoft.com/office/powerpoint/2010/main" val="27926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203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-52390" y="2019970"/>
            <a:ext cx="18392780" cy="2340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795990" flipV="1">
            <a:off x="6" y="3368298"/>
            <a:ext cx="18392779" cy="21457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43400" y="462786"/>
            <a:ext cx="8763000" cy="10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Disclosure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74" y="2348020"/>
            <a:ext cx="17539426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Qin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999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774" y="3650232"/>
            <a:ext cx="11214825" cy="67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with financial sponsors: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854" y="4573692"/>
            <a:ext cx="17661346" cy="381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direct financial relationships, including receipt of honoraria: None</a:t>
            </a: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on advisory boards or speakers’ bureaus: None</a:t>
            </a: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 for drugs or devices: None</a:t>
            </a:r>
            <a:r>
              <a:rPr lang="en-US" sz="3083" dirty="0">
                <a:solidFill>
                  <a:srgbClr val="FF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2852" lvl="1">
              <a:lnSpc>
                <a:spcPts val="4316"/>
              </a:lnSpc>
            </a:pP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703" lvl="1" indent="-332851">
              <a:lnSpc>
                <a:spcPts val="4316"/>
              </a:lnSpc>
              <a:buFont typeface="Arial"/>
              <a:buChar char="•"/>
            </a:pPr>
            <a:r>
              <a:rPr lang="en-US" sz="30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Other: University of Manitoba, Shared Health Manitoba</a:t>
            </a:r>
            <a:endParaRPr lang="en-US" sz="3083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6A776-B833-5296-DB25-2206354D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219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 – Presenter Disclosure (1)</a:t>
            </a:r>
          </a:p>
        </p:txBody>
      </p:sp>
    </p:spTree>
    <p:extLst>
      <p:ext uri="{BB962C8B-B14F-4D97-AF65-F5344CB8AC3E}">
        <p14:creationId xmlns:p14="http://schemas.microsoft.com/office/powerpoint/2010/main" val="118167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>
            <a:extLst>
              <a:ext uri="{FF2B5EF4-FFF2-40B4-BE49-F238E27FC236}">
                <a16:creationId xmlns:a16="http://schemas.microsoft.com/office/drawing/2014/main" id="{76A08E32-845A-4FCD-8270-47FA044E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68"/>
            <a:ext cx="14377205" cy="821201"/>
          </a:xfrm>
        </p:spPr>
        <p:txBody>
          <a:bodyPr lIns="137160" tIns="68580" rIns="137160" bIns="68580" anchor="t"/>
          <a:lstStyle/>
          <a:p>
            <a:pPr algn="l"/>
            <a:r>
              <a:rPr lang="en-US" sz="4900" dirty="0">
                <a:latin typeface="Arial"/>
                <a:cs typeface="Arial"/>
              </a:rPr>
              <a:t>2</a:t>
            </a:r>
            <a:r>
              <a:rPr lang="en-US" sz="4900" baseline="30000" dirty="0">
                <a:latin typeface="Arial"/>
                <a:cs typeface="Arial"/>
              </a:rPr>
              <a:t>nd</a:t>
            </a:r>
            <a:r>
              <a:rPr lang="en-US" sz="4900" dirty="0">
                <a:latin typeface="Arial"/>
                <a:cs typeface="Arial"/>
              </a:rPr>
              <a:t>  Pilot clinic</a:t>
            </a:r>
            <a:br>
              <a:rPr lang="en-US" dirty="0"/>
            </a:b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7F86113-457A-402C-8162-7DF37D82FF03}"/>
              </a:ext>
            </a:extLst>
          </p:cNvPr>
          <p:cNvSpPr txBox="1"/>
          <p:nvPr/>
        </p:nvSpPr>
        <p:spPr>
          <a:xfrm>
            <a:off x="1066800" y="5175586"/>
            <a:ext cx="69818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Primary Care Clinic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+ Hospital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 Ops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members participated in AIM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88" name="Google Shape;1024;p46">
            <a:extLst>
              <a:ext uri="{FF2B5EF4-FFF2-40B4-BE49-F238E27FC236}">
                <a16:creationId xmlns:a16="http://schemas.microsoft.com/office/drawing/2014/main" id="{A962B6C9-B8A7-4197-911B-9DF721848ADF}"/>
              </a:ext>
            </a:extLst>
          </p:cNvPr>
          <p:cNvGrpSpPr/>
          <p:nvPr/>
        </p:nvGrpSpPr>
        <p:grpSpPr>
          <a:xfrm>
            <a:off x="1676400" y="1465030"/>
            <a:ext cx="3352800" cy="3534969"/>
            <a:chOff x="6434267" y="1434860"/>
            <a:chExt cx="999615" cy="1401091"/>
          </a:xfrm>
        </p:grpSpPr>
        <p:cxnSp>
          <p:nvCxnSpPr>
            <p:cNvPr id="89" name="Google Shape;1025;p46">
              <a:extLst>
                <a:ext uri="{FF2B5EF4-FFF2-40B4-BE49-F238E27FC236}">
                  <a16:creationId xmlns:a16="http://schemas.microsoft.com/office/drawing/2014/main" id="{922A408B-D449-44B6-8D8A-4987827664DF}"/>
                </a:ext>
              </a:extLst>
            </p:cNvPr>
            <p:cNvCxnSpPr>
              <a:stCxn id="131" idx="2"/>
            </p:cNvCxnSpPr>
            <p:nvPr/>
          </p:nvCxnSpPr>
          <p:spPr>
            <a:xfrm>
              <a:off x="6838199" y="1606160"/>
              <a:ext cx="0" cy="171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1027;p46">
              <a:extLst>
                <a:ext uri="{FF2B5EF4-FFF2-40B4-BE49-F238E27FC236}">
                  <a16:creationId xmlns:a16="http://schemas.microsoft.com/office/drawing/2014/main" id="{CDDBD2FD-D7CB-4D17-B08B-25F9C812FFE3}"/>
                </a:ext>
              </a:extLst>
            </p:cNvPr>
            <p:cNvSpPr/>
            <p:nvPr/>
          </p:nvSpPr>
          <p:spPr>
            <a:xfrm flipH="1">
              <a:off x="6597210" y="1672328"/>
              <a:ext cx="784762" cy="1162875"/>
            </a:xfrm>
            <a:custGeom>
              <a:avLst/>
              <a:gdLst/>
              <a:ahLst/>
              <a:cxnLst/>
              <a:rect l="l" t="t" r="r" b="b"/>
              <a:pathLst>
                <a:path w="24476" h="36269" extrusionOk="0">
                  <a:moveTo>
                    <a:pt x="1" y="1"/>
                  </a:moveTo>
                  <a:lnTo>
                    <a:pt x="731" y="2811"/>
                  </a:lnTo>
                  <a:lnTo>
                    <a:pt x="731" y="36269"/>
                  </a:lnTo>
                  <a:lnTo>
                    <a:pt x="24476" y="36269"/>
                  </a:lnTo>
                  <a:lnTo>
                    <a:pt x="24476" y="1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28;p46">
              <a:extLst>
                <a:ext uri="{FF2B5EF4-FFF2-40B4-BE49-F238E27FC236}">
                  <a16:creationId xmlns:a16="http://schemas.microsoft.com/office/drawing/2014/main" id="{BE600FA8-7BE7-465B-A5E6-D40DC51DC4EA}"/>
                </a:ext>
              </a:extLst>
            </p:cNvPr>
            <p:cNvSpPr/>
            <p:nvPr/>
          </p:nvSpPr>
          <p:spPr>
            <a:xfrm flipH="1">
              <a:off x="6434267" y="1672328"/>
              <a:ext cx="807847" cy="1162875"/>
            </a:xfrm>
            <a:custGeom>
              <a:avLst/>
              <a:gdLst/>
              <a:ahLst/>
              <a:cxnLst/>
              <a:rect l="l" t="t" r="r" b="b"/>
              <a:pathLst>
                <a:path w="25196" h="36269" extrusionOk="0">
                  <a:moveTo>
                    <a:pt x="1" y="1"/>
                  </a:moveTo>
                  <a:lnTo>
                    <a:pt x="720" y="2811"/>
                  </a:lnTo>
                  <a:lnTo>
                    <a:pt x="720" y="36269"/>
                  </a:lnTo>
                  <a:lnTo>
                    <a:pt x="24464" y="36269"/>
                  </a:lnTo>
                  <a:lnTo>
                    <a:pt x="24464" y="2811"/>
                  </a:lnTo>
                  <a:lnTo>
                    <a:pt x="25195" y="1"/>
                  </a:lnTo>
                  <a:close/>
                </a:path>
              </a:pathLst>
            </a:custGeom>
            <a:solidFill>
              <a:srgbClr val="FBE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29;p46">
              <a:extLst>
                <a:ext uri="{FF2B5EF4-FFF2-40B4-BE49-F238E27FC236}">
                  <a16:creationId xmlns:a16="http://schemas.microsoft.com/office/drawing/2014/main" id="{338838D0-785D-4312-BD5F-8919B9E23098}"/>
                </a:ext>
              </a:extLst>
            </p:cNvPr>
            <p:cNvSpPr/>
            <p:nvPr/>
          </p:nvSpPr>
          <p:spPr>
            <a:xfrm flipH="1">
              <a:off x="6457704" y="2749767"/>
              <a:ext cx="761324" cy="85447"/>
            </a:xfrm>
            <a:custGeom>
              <a:avLst/>
              <a:gdLst/>
              <a:ahLst/>
              <a:cxnLst/>
              <a:rect l="l" t="t" r="r" b="b"/>
              <a:pathLst>
                <a:path w="23745" h="2665" extrusionOk="0">
                  <a:moveTo>
                    <a:pt x="0" y="1"/>
                  </a:moveTo>
                  <a:lnTo>
                    <a:pt x="0" y="2665"/>
                  </a:lnTo>
                  <a:lnTo>
                    <a:pt x="23744" y="2665"/>
                  </a:lnTo>
                  <a:lnTo>
                    <a:pt x="23744" y="1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30;p46">
              <a:extLst>
                <a:ext uri="{FF2B5EF4-FFF2-40B4-BE49-F238E27FC236}">
                  <a16:creationId xmlns:a16="http://schemas.microsoft.com/office/drawing/2014/main" id="{34DA5E73-8A39-461C-A54A-5C80E165633C}"/>
                </a:ext>
              </a:extLst>
            </p:cNvPr>
            <p:cNvSpPr/>
            <p:nvPr/>
          </p:nvSpPr>
          <p:spPr>
            <a:xfrm flipH="1">
              <a:off x="6434267" y="1672328"/>
              <a:ext cx="807847" cy="90512"/>
            </a:xfrm>
            <a:custGeom>
              <a:avLst/>
              <a:gdLst/>
              <a:ahLst/>
              <a:cxnLst/>
              <a:rect l="l" t="t" r="r" b="b"/>
              <a:pathLst>
                <a:path w="25196" h="2823" extrusionOk="0">
                  <a:moveTo>
                    <a:pt x="1" y="1"/>
                  </a:moveTo>
                  <a:lnTo>
                    <a:pt x="720" y="2811"/>
                  </a:lnTo>
                  <a:lnTo>
                    <a:pt x="720" y="2823"/>
                  </a:lnTo>
                  <a:lnTo>
                    <a:pt x="24464" y="2823"/>
                  </a:lnTo>
                  <a:lnTo>
                    <a:pt x="24464" y="2811"/>
                  </a:lnTo>
                  <a:lnTo>
                    <a:pt x="25195" y="1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31;p46">
              <a:extLst>
                <a:ext uri="{FF2B5EF4-FFF2-40B4-BE49-F238E27FC236}">
                  <a16:creationId xmlns:a16="http://schemas.microsoft.com/office/drawing/2014/main" id="{DA546E7C-7C79-4780-84EA-D7995A3D2218}"/>
                </a:ext>
              </a:extLst>
            </p:cNvPr>
            <p:cNvSpPr/>
            <p:nvPr/>
          </p:nvSpPr>
          <p:spPr>
            <a:xfrm flipH="1">
              <a:off x="7158815" y="1672328"/>
              <a:ext cx="23470" cy="1162875"/>
            </a:xfrm>
            <a:custGeom>
              <a:avLst/>
              <a:gdLst/>
              <a:ahLst/>
              <a:cxnLst/>
              <a:rect l="l" t="t" r="r" b="b"/>
              <a:pathLst>
                <a:path w="732" h="36269" extrusionOk="0">
                  <a:moveTo>
                    <a:pt x="1" y="1"/>
                  </a:moveTo>
                  <a:lnTo>
                    <a:pt x="1" y="36269"/>
                  </a:lnTo>
                  <a:lnTo>
                    <a:pt x="732" y="36269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32;p46">
              <a:extLst>
                <a:ext uri="{FF2B5EF4-FFF2-40B4-BE49-F238E27FC236}">
                  <a16:creationId xmlns:a16="http://schemas.microsoft.com/office/drawing/2014/main" id="{5C63FDC8-ED15-4516-B690-66EE90EB12D0}"/>
                </a:ext>
              </a:extLst>
            </p:cNvPr>
            <p:cNvSpPr/>
            <p:nvPr/>
          </p:nvSpPr>
          <p:spPr>
            <a:xfrm flipH="1">
              <a:off x="6495563" y="1671975"/>
              <a:ext cx="23085" cy="1162875"/>
            </a:xfrm>
            <a:custGeom>
              <a:avLst/>
              <a:gdLst/>
              <a:ahLst/>
              <a:cxnLst/>
              <a:rect l="l" t="t" r="r" b="b"/>
              <a:pathLst>
                <a:path w="720" h="36269" extrusionOk="0">
                  <a:moveTo>
                    <a:pt x="0" y="1"/>
                  </a:moveTo>
                  <a:lnTo>
                    <a:pt x="0" y="36269"/>
                  </a:lnTo>
                  <a:lnTo>
                    <a:pt x="720" y="36269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33;p46">
              <a:extLst>
                <a:ext uri="{FF2B5EF4-FFF2-40B4-BE49-F238E27FC236}">
                  <a16:creationId xmlns:a16="http://schemas.microsoft.com/office/drawing/2014/main" id="{B6EBA7CB-2445-4B21-A3E4-875A8EF0EE3B}"/>
                </a:ext>
              </a:extLst>
            </p:cNvPr>
            <p:cNvSpPr/>
            <p:nvPr/>
          </p:nvSpPr>
          <p:spPr>
            <a:xfrm flipH="1">
              <a:off x="6457704" y="1759571"/>
              <a:ext cx="761324" cy="5803"/>
            </a:xfrm>
            <a:custGeom>
              <a:avLst/>
              <a:gdLst/>
              <a:ahLst/>
              <a:cxnLst/>
              <a:rect l="l" t="t" r="r" b="b"/>
              <a:pathLst>
                <a:path w="23745" h="181" extrusionOk="0">
                  <a:moveTo>
                    <a:pt x="0" y="1"/>
                  </a:moveTo>
                  <a:lnTo>
                    <a:pt x="0" y="180"/>
                  </a:lnTo>
                  <a:lnTo>
                    <a:pt x="23744" y="180"/>
                  </a:lnTo>
                  <a:lnTo>
                    <a:pt x="237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34;p46">
              <a:extLst>
                <a:ext uri="{FF2B5EF4-FFF2-40B4-BE49-F238E27FC236}">
                  <a16:creationId xmlns:a16="http://schemas.microsoft.com/office/drawing/2014/main" id="{D47CC83D-4E6D-47CA-ACC3-34AC2838CD58}"/>
                </a:ext>
              </a:extLst>
            </p:cNvPr>
            <p:cNvSpPr/>
            <p:nvPr/>
          </p:nvSpPr>
          <p:spPr>
            <a:xfrm flipH="1">
              <a:off x="6556485" y="1862653"/>
              <a:ext cx="232870" cy="232902"/>
            </a:xfrm>
            <a:custGeom>
              <a:avLst/>
              <a:gdLst/>
              <a:ahLst/>
              <a:cxnLst/>
              <a:rect l="l" t="t" r="r" b="b"/>
              <a:pathLst>
                <a:path w="7263" h="7264" extrusionOk="0">
                  <a:moveTo>
                    <a:pt x="0" y="1"/>
                  </a:moveTo>
                  <a:lnTo>
                    <a:pt x="0" y="7263"/>
                  </a:lnTo>
                  <a:lnTo>
                    <a:pt x="7263" y="7263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35;p46">
              <a:extLst>
                <a:ext uri="{FF2B5EF4-FFF2-40B4-BE49-F238E27FC236}">
                  <a16:creationId xmlns:a16="http://schemas.microsoft.com/office/drawing/2014/main" id="{02C02F72-CF51-4106-BE31-B5A59C13FB3E}"/>
                </a:ext>
              </a:extLst>
            </p:cNvPr>
            <p:cNvSpPr/>
            <p:nvPr/>
          </p:nvSpPr>
          <p:spPr>
            <a:xfrm flipH="1">
              <a:off x="6887020" y="1862653"/>
              <a:ext cx="232902" cy="232902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1" y="1"/>
                  </a:moveTo>
                  <a:lnTo>
                    <a:pt x="1" y="7263"/>
                  </a:lnTo>
                  <a:lnTo>
                    <a:pt x="7264" y="7263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36;p46">
              <a:extLst>
                <a:ext uri="{FF2B5EF4-FFF2-40B4-BE49-F238E27FC236}">
                  <a16:creationId xmlns:a16="http://schemas.microsoft.com/office/drawing/2014/main" id="{E964DE66-A833-471B-8C35-418F49BE7880}"/>
                </a:ext>
              </a:extLst>
            </p:cNvPr>
            <p:cNvSpPr/>
            <p:nvPr/>
          </p:nvSpPr>
          <p:spPr>
            <a:xfrm flipH="1">
              <a:off x="6556485" y="2189597"/>
              <a:ext cx="232870" cy="232902"/>
            </a:xfrm>
            <a:custGeom>
              <a:avLst/>
              <a:gdLst/>
              <a:ahLst/>
              <a:cxnLst/>
              <a:rect l="l" t="t" r="r" b="b"/>
              <a:pathLst>
                <a:path w="7263" h="7264" extrusionOk="0">
                  <a:moveTo>
                    <a:pt x="0" y="1"/>
                  </a:moveTo>
                  <a:lnTo>
                    <a:pt x="0" y="7263"/>
                  </a:lnTo>
                  <a:lnTo>
                    <a:pt x="7263" y="7263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7;p46">
              <a:extLst>
                <a:ext uri="{FF2B5EF4-FFF2-40B4-BE49-F238E27FC236}">
                  <a16:creationId xmlns:a16="http://schemas.microsoft.com/office/drawing/2014/main" id="{9551FC96-EA8D-4C10-8DEA-EC5CF757A7F7}"/>
                </a:ext>
              </a:extLst>
            </p:cNvPr>
            <p:cNvSpPr/>
            <p:nvPr/>
          </p:nvSpPr>
          <p:spPr>
            <a:xfrm flipH="1">
              <a:off x="6556485" y="2516895"/>
              <a:ext cx="232870" cy="232902"/>
            </a:xfrm>
            <a:custGeom>
              <a:avLst/>
              <a:gdLst/>
              <a:ahLst/>
              <a:cxnLst/>
              <a:rect l="l" t="t" r="r" b="b"/>
              <a:pathLst>
                <a:path w="7263" h="7264" extrusionOk="0">
                  <a:moveTo>
                    <a:pt x="0" y="1"/>
                  </a:moveTo>
                  <a:lnTo>
                    <a:pt x="0" y="7264"/>
                  </a:lnTo>
                  <a:lnTo>
                    <a:pt x="7263" y="7264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FDF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38;p46">
              <a:extLst>
                <a:ext uri="{FF2B5EF4-FFF2-40B4-BE49-F238E27FC236}">
                  <a16:creationId xmlns:a16="http://schemas.microsoft.com/office/drawing/2014/main" id="{0E43F938-3C74-4BCE-A604-B02FD4ADBD31}"/>
                </a:ext>
              </a:extLst>
            </p:cNvPr>
            <p:cNvSpPr/>
            <p:nvPr/>
          </p:nvSpPr>
          <p:spPr>
            <a:xfrm flipH="1">
              <a:off x="6670017" y="2516895"/>
              <a:ext cx="5803" cy="232902"/>
            </a:xfrm>
            <a:custGeom>
              <a:avLst/>
              <a:gdLst/>
              <a:ahLst/>
              <a:cxnLst/>
              <a:rect l="l" t="t" r="r" b="b"/>
              <a:pathLst>
                <a:path w="181" h="7264" extrusionOk="0">
                  <a:moveTo>
                    <a:pt x="1" y="1"/>
                  </a:moveTo>
                  <a:lnTo>
                    <a:pt x="1" y="7264"/>
                  </a:lnTo>
                  <a:lnTo>
                    <a:pt x="181" y="7264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39;p46">
              <a:extLst>
                <a:ext uri="{FF2B5EF4-FFF2-40B4-BE49-F238E27FC236}">
                  <a16:creationId xmlns:a16="http://schemas.microsoft.com/office/drawing/2014/main" id="{34BB6AD3-1085-4112-9BBE-E35037DC1082}"/>
                </a:ext>
              </a:extLst>
            </p:cNvPr>
            <p:cNvSpPr/>
            <p:nvPr/>
          </p:nvSpPr>
          <p:spPr>
            <a:xfrm flipH="1">
              <a:off x="6887020" y="2189597"/>
              <a:ext cx="232902" cy="232902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1" y="1"/>
                  </a:moveTo>
                  <a:lnTo>
                    <a:pt x="1" y="7263"/>
                  </a:lnTo>
                  <a:lnTo>
                    <a:pt x="7264" y="7263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40;p46">
              <a:extLst>
                <a:ext uri="{FF2B5EF4-FFF2-40B4-BE49-F238E27FC236}">
                  <a16:creationId xmlns:a16="http://schemas.microsoft.com/office/drawing/2014/main" id="{9696FB41-4D1D-4220-A02F-B205DE5AA867}"/>
                </a:ext>
              </a:extLst>
            </p:cNvPr>
            <p:cNvSpPr/>
            <p:nvPr/>
          </p:nvSpPr>
          <p:spPr>
            <a:xfrm flipH="1">
              <a:off x="6887020" y="2516895"/>
              <a:ext cx="232902" cy="318317"/>
            </a:xfrm>
            <a:custGeom>
              <a:avLst/>
              <a:gdLst/>
              <a:ahLst/>
              <a:cxnLst/>
              <a:rect l="l" t="t" r="r" b="b"/>
              <a:pathLst>
                <a:path w="7264" h="9928" extrusionOk="0">
                  <a:moveTo>
                    <a:pt x="3632" y="1"/>
                  </a:moveTo>
                  <a:cubicBezTo>
                    <a:pt x="1620" y="1"/>
                    <a:pt x="1" y="1620"/>
                    <a:pt x="1" y="3632"/>
                  </a:cubicBezTo>
                  <a:lnTo>
                    <a:pt x="1" y="9928"/>
                  </a:lnTo>
                  <a:lnTo>
                    <a:pt x="7264" y="9928"/>
                  </a:lnTo>
                  <a:lnTo>
                    <a:pt x="7264" y="3632"/>
                  </a:lnTo>
                  <a:cubicBezTo>
                    <a:pt x="7264" y="1620"/>
                    <a:pt x="5633" y="1"/>
                    <a:pt x="3632" y="1"/>
                  </a:cubicBezTo>
                  <a:close/>
                </a:path>
              </a:pathLst>
            </a:custGeom>
            <a:solidFill>
              <a:srgbClr val="FDF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41;p46">
              <a:extLst>
                <a:ext uri="{FF2B5EF4-FFF2-40B4-BE49-F238E27FC236}">
                  <a16:creationId xmlns:a16="http://schemas.microsoft.com/office/drawing/2014/main" id="{F0905C2F-E48F-43E2-8856-41D52603AB76}"/>
                </a:ext>
              </a:extLst>
            </p:cNvPr>
            <p:cNvSpPr/>
            <p:nvPr/>
          </p:nvSpPr>
          <p:spPr>
            <a:xfrm flipH="1">
              <a:off x="6887019" y="2516863"/>
              <a:ext cx="145660" cy="318349"/>
            </a:xfrm>
            <a:custGeom>
              <a:avLst/>
              <a:gdLst/>
              <a:ahLst/>
              <a:cxnLst/>
              <a:rect l="l" t="t" r="r" b="b"/>
              <a:pathLst>
                <a:path w="4543" h="9929" extrusionOk="0">
                  <a:moveTo>
                    <a:pt x="905" y="0"/>
                  </a:moveTo>
                  <a:cubicBezTo>
                    <a:pt x="608" y="0"/>
                    <a:pt x="305" y="37"/>
                    <a:pt x="1" y="114"/>
                  </a:cubicBezTo>
                  <a:cubicBezTo>
                    <a:pt x="1597" y="530"/>
                    <a:pt x="2721" y="1969"/>
                    <a:pt x="2721" y="3622"/>
                  </a:cubicBezTo>
                  <a:lnTo>
                    <a:pt x="2721" y="9929"/>
                  </a:lnTo>
                  <a:lnTo>
                    <a:pt x="4543" y="9929"/>
                  </a:lnTo>
                  <a:lnTo>
                    <a:pt x="4543" y="3633"/>
                  </a:lnTo>
                  <a:cubicBezTo>
                    <a:pt x="4533" y="1576"/>
                    <a:pt x="2848" y="0"/>
                    <a:pt x="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42;p46">
              <a:extLst>
                <a:ext uri="{FF2B5EF4-FFF2-40B4-BE49-F238E27FC236}">
                  <a16:creationId xmlns:a16="http://schemas.microsoft.com/office/drawing/2014/main" id="{3FE55E4A-BB6A-4011-BCED-DC5C62F3058E}"/>
                </a:ext>
              </a:extLst>
            </p:cNvPr>
            <p:cNvSpPr/>
            <p:nvPr/>
          </p:nvSpPr>
          <p:spPr>
            <a:xfrm flipH="1">
              <a:off x="6670017" y="1862653"/>
              <a:ext cx="5803" cy="232902"/>
            </a:xfrm>
            <a:custGeom>
              <a:avLst/>
              <a:gdLst/>
              <a:ahLst/>
              <a:cxnLst/>
              <a:rect l="l" t="t" r="r" b="b"/>
              <a:pathLst>
                <a:path w="181" h="7264" extrusionOk="0">
                  <a:moveTo>
                    <a:pt x="1" y="1"/>
                  </a:moveTo>
                  <a:lnTo>
                    <a:pt x="1" y="7263"/>
                  </a:lnTo>
                  <a:lnTo>
                    <a:pt x="181" y="7263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43;p46">
              <a:extLst>
                <a:ext uri="{FF2B5EF4-FFF2-40B4-BE49-F238E27FC236}">
                  <a16:creationId xmlns:a16="http://schemas.microsoft.com/office/drawing/2014/main" id="{8E6D4DCE-ED18-4FE7-B67F-8C1FC98CA005}"/>
                </a:ext>
              </a:extLst>
            </p:cNvPr>
            <p:cNvSpPr/>
            <p:nvPr/>
          </p:nvSpPr>
          <p:spPr>
            <a:xfrm flipH="1">
              <a:off x="6556485" y="1929696"/>
              <a:ext cx="232870" cy="5803"/>
            </a:xfrm>
            <a:custGeom>
              <a:avLst/>
              <a:gdLst/>
              <a:ahLst/>
              <a:cxnLst/>
              <a:rect l="l" t="t" r="r" b="b"/>
              <a:pathLst>
                <a:path w="7263" h="181" extrusionOk="0">
                  <a:moveTo>
                    <a:pt x="0" y="1"/>
                  </a:moveTo>
                  <a:lnTo>
                    <a:pt x="0" y="181"/>
                  </a:lnTo>
                  <a:lnTo>
                    <a:pt x="7263" y="181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44;p46">
              <a:extLst>
                <a:ext uri="{FF2B5EF4-FFF2-40B4-BE49-F238E27FC236}">
                  <a16:creationId xmlns:a16="http://schemas.microsoft.com/office/drawing/2014/main" id="{B30F9E5C-975A-4992-86F7-03233AA08EED}"/>
                </a:ext>
              </a:extLst>
            </p:cNvPr>
            <p:cNvSpPr/>
            <p:nvPr/>
          </p:nvSpPr>
          <p:spPr>
            <a:xfrm flipH="1">
              <a:off x="7000937" y="1862653"/>
              <a:ext cx="5419" cy="232902"/>
            </a:xfrm>
            <a:custGeom>
              <a:avLst/>
              <a:gdLst/>
              <a:ahLst/>
              <a:cxnLst/>
              <a:rect l="l" t="t" r="r" b="b"/>
              <a:pathLst>
                <a:path w="169" h="7264" extrusionOk="0">
                  <a:moveTo>
                    <a:pt x="0" y="1"/>
                  </a:moveTo>
                  <a:lnTo>
                    <a:pt x="0" y="7263"/>
                  </a:lnTo>
                  <a:lnTo>
                    <a:pt x="169" y="726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45;p46">
              <a:extLst>
                <a:ext uri="{FF2B5EF4-FFF2-40B4-BE49-F238E27FC236}">
                  <a16:creationId xmlns:a16="http://schemas.microsoft.com/office/drawing/2014/main" id="{03251D84-9817-489F-BAD2-D97C98212D87}"/>
                </a:ext>
              </a:extLst>
            </p:cNvPr>
            <p:cNvSpPr/>
            <p:nvPr/>
          </p:nvSpPr>
          <p:spPr>
            <a:xfrm flipH="1">
              <a:off x="6887020" y="1929696"/>
              <a:ext cx="232902" cy="5803"/>
            </a:xfrm>
            <a:custGeom>
              <a:avLst/>
              <a:gdLst/>
              <a:ahLst/>
              <a:cxnLst/>
              <a:rect l="l" t="t" r="r" b="b"/>
              <a:pathLst>
                <a:path w="7264" h="181" extrusionOk="0">
                  <a:moveTo>
                    <a:pt x="1" y="1"/>
                  </a:moveTo>
                  <a:lnTo>
                    <a:pt x="1" y="181"/>
                  </a:lnTo>
                  <a:lnTo>
                    <a:pt x="7264" y="181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46;p46">
              <a:extLst>
                <a:ext uri="{FF2B5EF4-FFF2-40B4-BE49-F238E27FC236}">
                  <a16:creationId xmlns:a16="http://schemas.microsoft.com/office/drawing/2014/main" id="{CD410A18-6922-45A7-96E5-C58E3695B58E}"/>
                </a:ext>
              </a:extLst>
            </p:cNvPr>
            <p:cNvSpPr/>
            <p:nvPr/>
          </p:nvSpPr>
          <p:spPr>
            <a:xfrm flipH="1">
              <a:off x="6670017" y="2189597"/>
              <a:ext cx="5803" cy="232902"/>
            </a:xfrm>
            <a:custGeom>
              <a:avLst/>
              <a:gdLst/>
              <a:ahLst/>
              <a:cxnLst/>
              <a:rect l="l" t="t" r="r" b="b"/>
              <a:pathLst>
                <a:path w="181" h="7264" extrusionOk="0">
                  <a:moveTo>
                    <a:pt x="1" y="1"/>
                  </a:moveTo>
                  <a:lnTo>
                    <a:pt x="1" y="7263"/>
                  </a:lnTo>
                  <a:lnTo>
                    <a:pt x="181" y="7263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47;p46">
              <a:extLst>
                <a:ext uri="{FF2B5EF4-FFF2-40B4-BE49-F238E27FC236}">
                  <a16:creationId xmlns:a16="http://schemas.microsoft.com/office/drawing/2014/main" id="{1222440A-7BC0-4F13-969F-4272C784D2EF}"/>
                </a:ext>
              </a:extLst>
            </p:cNvPr>
            <p:cNvSpPr/>
            <p:nvPr/>
          </p:nvSpPr>
          <p:spPr>
            <a:xfrm flipH="1">
              <a:off x="6556485" y="2256641"/>
              <a:ext cx="232870" cy="5803"/>
            </a:xfrm>
            <a:custGeom>
              <a:avLst/>
              <a:gdLst/>
              <a:ahLst/>
              <a:cxnLst/>
              <a:rect l="l" t="t" r="r" b="b"/>
              <a:pathLst>
                <a:path w="7263" h="181" extrusionOk="0">
                  <a:moveTo>
                    <a:pt x="0" y="1"/>
                  </a:moveTo>
                  <a:lnTo>
                    <a:pt x="0" y="181"/>
                  </a:lnTo>
                  <a:lnTo>
                    <a:pt x="7263" y="181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48;p46">
              <a:extLst>
                <a:ext uri="{FF2B5EF4-FFF2-40B4-BE49-F238E27FC236}">
                  <a16:creationId xmlns:a16="http://schemas.microsoft.com/office/drawing/2014/main" id="{C2B59557-2BA7-499C-A819-0D1DFDCD5E36}"/>
                </a:ext>
              </a:extLst>
            </p:cNvPr>
            <p:cNvSpPr/>
            <p:nvPr/>
          </p:nvSpPr>
          <p:spPr>
            <a:xfrm flipH="1">
              <a:off x="7000937" y="2189597"/>
              <a:ext cx="5419" cy="232902"/>
            </a:xfrm>
            <a:custGeom>
              <a:avLst/>
              <a:gdLst/>
              <a:ahLst/>
              <a:cxnLst/>
              <a:rect l="l" t="t" r="r" b="b"/>
              <a:pathLst>
                <a:path w="169" h="7264" extrusionOk="0">
                  <a:moveTo>
                    <a:pt x="0" y="1"/>
                  </a:moveTo>
                  <a:lnTo>
                    <a:pt x="0" y="7263"/>
                  </a:lnTo>
                  <a:lnTo>
                    <a:pt x="169" y="7263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49;p46">
              <a:extLst>
                <a:ext uri="{FF2B5EF4-FFF2-40B4-BE49-F238E27FC236}">
                  <a16:creationId xmlns:a16="http://schemas.microsoft.com/office/drawing/2014/main" id="{FFFF5F66-22AD-4545-AFD7-34AE6A5CF71F}"/>
                </a:ext>
              </a:extLst>
            </p:cNvPr>
            <p:cNvSpPr/>
            <p:nvPr/>
          </p:nvSpPr>
          <p:spPr>
            <a:xfrm flipH="1">
              <a:off x="6887020" y="2256641"/>
              <a:ext cx="232902" cy="5803"/>
            </a:xfrm>
            <a:custGeom>
              <a:avLst/>
              <a:gdLst/>
              <a:ahLst/>
              <a:cxnLst/>
              <a:rect l="l" t="t" r="r" b="b"/>
              <a:pathLst>
                <a:path w="7264" h="181" extrusionOk="0">
                  <a:moveTo>
                    <a:pt x="1" y="1"/>
                  </a:moveTo>
                  <a:lnTo>
                    <a:pt x="1" y="181"/>
                  </a:lnTo>
                  <a:lnTo>
                    <a:pt x="7264" y="181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50;p46">
              <a:extLst>
                <a:ext uri="{FF2B5EF4-FFF2-40B4-BE49-F238E27FC236}">
                  <a16:creationId xmlns:a16="http://schemas.microsoft.com/office/drawing/2014/main" id="{B50CAF22-8D4D-464C-A656-3461F78D2D49}"/>
                </a:ext>
              </a:extLst>
            </p:cNvPr>
            <p:cNvSpPr/>
            <p:nvPr/>
          </p:nvSpPr>
          <p:spPr>
            <a:xfrm flipH="1">
              <a:off x="6556485" y="2052272"/>
              <a:ext cx="232870" cy="43284"/>
            </a:xfrm>
            <a:custGeom>
              <a:avLst/>
              <a:gdLst/>
              <a:ahLst/>
              <a:cxnLst/>
              <a:rect l="l" t="t" r="r" b="b"/>
              <a:pathLst>
                <a:path w="7263" h="1350" extrusionOk="0">
                  <a:moveTo>
                    <a:pt x="0" y="0"/>
                  </a:moveTo>
                  <a:lnTo>
                    <a:pt x="0" y="1349"/>
                  </a:lnTo>
                  <a:lnTo>
                    <a:pt x="7263" y="1349"/>
                  </a:lnTo>
                  <a:lnTo>
                    <a:pt x="7263" y="0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51;p46">
              <a:extLst>
                <a:ext uri="{FF2B5EF4-FFF2-40B4-BE49-F238E27FC236}">
                  <a16:creationId xmlns:a16="http://schemas.microsoft.com/office/drawing/2014/main" id="{ED1597FF-EEC9-4D2A-8B17-05A5BC35585A}"/>
                </a:ext>
              </a:extLst>
            </p:cNvPr>
            <p:cNvSpPr/>
            <p:nvPr/>
          </p:nvSpPr>
          <p:spPr>
            <a:xfrm flipH="1">
              <a:off x="6887020" y="2052272"/>
              <a:ext cx="232902" cy="43284"/>
            </a:xfrm>
            <a:custGeom>
              <a:avLst/>
              <a:gdLst/>
              <a:ahLst/>
              <a:cxnLst/>
              <a:rect l="l" t="t" r="r" b="b"/>
              <a:pathLst>
                <a:path w="7264" h="1350" extrusionOk="0">
                  <a:moveTo>
                    <a:pt x="1" y="0"/>
                  </a:moveTo>
                  <a:lnTo>
                    <a:pt x="1" y="1349"/>
                  </a:lnTo>
                  <a:lnTo>
                    <a:pt x="7264" y="1349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52;p46">
              <a:extLst>
                <a:ext uri="{FF2B5EF4-FFF2-40B4-BE49-F238E27FC236}">
                  <a16:creationId xmlns:a16="http://schemas.microsoft.com/office/drawing/2014/main" id="{765F6A2B-303D-4EE4-9011-1D4C25F9CC9E}"/>
                </a:ext>
              </a:extLst>
            </p:cNvPr>
            <p:cNvSpPr/>
            <p:nvPr/>
          </p:nvSpPr>
          <p:spPr>
            <a:xfrm flipH="1">
              <a:off x="6556485" y="2379570"/>
              <a:ext cx="232870" cy="42932"/>
            </a:xfrm>
            <a:custGeom>
              <a:avLst/>
              <a:gdLst/>
              <a:ahLst/>
              <a:cxnLst/>
              <a:rect l="l" t="t" r="r" b="b"/>
              <a:pathLst>
                <a:path w="7263" h="1339" extrusionOk="0">
                  <a:moveTo>
                    <a:pt x="0" y="1"/>
                  </a:moveTo>
                  <a:lnTo>
                    <a:pt x="0" y="1338"/>
                  </a:lnTo>
                  <a:lnTo>
                    <a:pt x="7263" y="1338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53;p46">
              <a:extLst>
                <a:ext uri="{FF2B5EF4-FFF2-40B4-BE49-F238E27FC236}">
                  <a16:creationId xmlns:a16="http://schemas.microsoft.com/office/drawing/2014/main" id="{EF2E721C-1FAB-4B19-AD96-F2DEA249536E}"/>
                </a:ext>
              </a:extLst>
            </p:cNvPr>
            <p:cNvSpPr/>
            <p:nvPr/>
          </p:nvSpPr>
          <p:spPr>
            <a:xfrm flipH="1">
              <a:off x="6556485" y="2706514"/>
              <a:ext cx="232870" cy="42932"/>
            </a:xfrm>
            <a:custGeom>
              <a:avLst/>
              <a:gdLst/>
              <a:ahLst/>
              <a:cxnLst/>
              <a:rect l="l" t="t" r="r" b="b"/>
              <a:pathLst>
                <a:path w="7263" h="1339" extrusionOk="0">
                  <a:moveTo>
                    <a:pt x="0" y="0"/>
                  </a:moveTo>
                  <a:lnTo>
                    <a:pt x="0" y="1338"/>
                  </a:lnTo>
                  <a:lnTo>
                    <a:pt x="7263" y="1338"/>
                  </a:lnTo>
                  <a:lnTo>
                    <a:pt x="7263" y="0"/>
                  </a:lnTo>
                  <a:close/>
                </a:path>
              </a:pathLst>
            </a:custGeom>
            <a:solidFill>
              <a:srgbClr val="442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54;p46">
              <a:extLst>
                <a:ext uri="{FF2B5EF4-FFF2-40B4-BE49-F238E27FC236}">
                  <a16:creationId xmlns:a16="http://schemas.microsoft.com/office/drawing/2014/main" id="{E3A75086-1B8C-45E8-B661-2559746BE02A}"/>
                </a:ext>
              </a:extLst>
            </p:cNvPr>
            <p:cNvSpPr/>
            <p:nvPr/>
          </p:nvSpPr>
          <p:spPr>
            <a:xfrm flipH="1">
              <a:off x="6887020" y="2379570"/>
              <a:ext cx="232902" cy="42932"/>
            </a:xfrm>
            <a:custGeom>
              <a:avLst/>
              <a:gdLst/>
              <a:ahLst/>
              <a:cxnLst/>
              <a:rect l="l" t="t" r="r" b="b"/>
              <a:pathLst>
                <a:path w="7264" h="1339" extrusionOk="0">
                  <a:moveTo>
                    <a:pt x="1" y="1"/>
                  </a:moveTo>
                  <a:lnTo>
                    <a:pt x="1" y="1338"/>
                  </a:lnTo>
                  <a:lnTo>
                    <a:pt x="7264" y="1338"/>
                  </a:lnTo>
                  <a:lnTo>
                    <a:pt x="7264" y="1"/>
                  </a:lnTo>
                  <a:close/>
                </a:path>
              </a:pathLst>
            </a:custGeom>
            <a:solidFill>
              <a:srgbClr val="DE8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55;p46">
              <a:extLst>
                <a:ext uri="{FF2B5EF4-FFF2-40B4-BE49-F238E27FC236}">
                  <a16:creationId xmlns:a16="http://schemas.microsoft.com/office/drawing/2014/main" id="{950A09C4-FF27-4770-AE44-58DABA619488}"/>
                </a:ext>
              </a:extLst>
            </p:cNvPr>
            <p:cNvSpPr/>
            <p:nvPr/>
          </p:nvSpPr>
          <p:spPr>
            <a:xfrm flipH="1">
              <a:off x="6553212" y="1735780"/>
              <a:ext cx="5803" cy="26708"/>
            </a:xfrm>
            <a:custGeom>
              <a:avLst/>
              <a:gdLst/>
              <a:ahLst/>
              <a:cxnLst/>
              <a:rect l="l" t="t" r="r" b="b"/>
              <a:pathLst>
                <a:path w="181" h="833" extrusionOk="0">
                  <a:moveTo>
                    <a:pt x="0" y="1"/>
                  </a:moveTo>
                  <a:lnTo>
                    <a:pt x="0" y="832"/>
                  </a:lnTo>
                  <a:lnTo>
                    <a:pt x="180" y="832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56;p46">
              <a:extLst>
                <a:ext uri="{FF2B5EF4-FFF2-40B4-BE49-F238E27FC236}">
                  <a16:creationId xmlns:a16="http://schemas.microsoft.com/office/drawing/2014/main" id="{94FC7D41-DDEC-4454-8862-3BE1B02B18CA}"/>
                </a:ext>
              </a:extLst>
            </p:cNvPr>
            <p:cNvSpPr/>
            <p:nvPr/>
          </p:nvSpPr>
          <p:spPr>
            <a:xfrm flipH="1">
              <a:off x="6778870" y="1735780"/>
              <a:ext cx="5451" cy="26708"/>
            </a:xfrm>
            <a:custGeom>
              <a:avLst/>
              <a:gdLst/>
              <a:ahLst/>
              <a:cxnLst/>
              <a:rect l="l" t="t" r="r" b="b"/>
              <a:pathLst>
                <a:path w="170" h="833" extrusionOk="0">
                  <a:moveTo>
                    <a:pt x="1" y="1"/>
                  </a:moveTo>
                  <a:lnTo>
                    <a:pt x="1" y="832"/>
                  </a:lnTo>
                  <a:lnTo>
                    <a:pt x="169" y="83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7;p46">
              <a:extLst>
                <a:ext uri="{FF2B5EF4-FFF2-40B4-BE49-F238E27FC236}">
                  <a16:creationId xmlns:a16="http://schemas.microsoft.com/office/drawing/2014/main" id="{A71B6551-5112-455D-9A66-25A9FF1C0B5A}"/>
                </a:ext>
              </a:extLst>
            </p:cNvPr>
            <p:cNvSpPr/>
            <p:nvPr/>
          </p:nvSpPr>
          <p:spPr>
            <a:xfrm flipH="1">
              <a:off x="6666041" y="1735780"/>
              <a:ext cx="5451" cy="26708"/>
            </a:xfrm>
            <a:custGeom>
              <a:avLst/>
              <a:gdLst/>
              <a:ahLst/>
              <a:cxnLst/>
              <a:rect l="l" t="t" r="r" b="b"/>
              <a:pathLst>
                <a:path w="170" h="833" extrusionOk="0">
                  <a:moveTo>
                    <a:pt x="1" y="1"/>
                  </a:moveTo>
                  <a:lnTo>
                    <a:pt x="1" y="832"/>
                  </a:lnTo>
                  <a:lnTo>
                    <a:pt x="169" y="83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58;p46">
              <a:extLst>
                <a:ext uri="{FF2B5EF4-FFF2-40B4-BE49-F238E27FC236}">
                  <a16:creationId xmlns:a16="http://schemas.microsoft.com/office/drawing/2014/main" id="{BA4C8598-6E17-4680-80DB-9FD15446CF9F}"/>
                </a:ext>
              </a:extLst>
            </p:cNvPr>
            <p:cNvSpPr/>
            <p:nvPr/>
          </p:nvSpPr>
          <p:spPr>
            <a:xfrm flipH="1">
              <a:off x="6891699" y="1735780"/>
              <a:ext cx="5451" cy="26708"/>
            </a:xfrm>
            <a:custGeom>
              <a:avLst/>
              <a:gdLst/>
              <a:ahLst/>
              <a:cxnLst/>
              <a:rect l="l" t="t" r="r" b="b"/>
              <a:pathLst>
                <a:path w="170" h="833" extrusionOk="0">
                  <a:moveTo>
                    <a:pt x="1" y="1"/>
                  </a:moveTo>
                  <a:lnTo>
                    <a:pt x="1" y="832"/>
                  </a:lnTo>
                  <a:lnTo>
                    <a:pt x="169" y="83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59;p46">
              <a:extLst>
                <a:ext uri="{FF2B5EF4-FFF2-40B4-BE49-F238E27FC236}">
                  <a16:creationId xmlns:a16="http://schemas.microsoft.com/office/drawing/2014/main" id="{28CFD9C1-7811-402F-A83B-A2A4132E10E3}"/>
                </a:ext>
              </a:extLst>
            </p:cNvPr>
            <p:cNvSpPr/>
            <p:nvPr/>
          </p:nvSpPr>
          <p:spPr>
            <a:xfrm flipH="1">
              <a:off x="7004528" y="1735780"/>
              <a:ext cx="5451" cy="26708"/>
            </a:xfrm>
            <a:custGeom>
              <a:avLst/>
              <a:gdLst/>
              <a:ahLst/>
              <a:cxnLst/>
              <a:rect l="l" t="t" r="r" b="b"/>
              <a:pathLst>
                <a:path w="170" h="833" extrusionOk="0">
                  <a:moveTo>
                    <a:pt x="1" y="1"/>
                  </a:moveTo>
                  <a:lnTo>
                    <a:pt x="1" y="832"/>
                  </a:lnTo>
                  <a:lnTo>
                    <a:pt x="170" y="832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60;p46">
              <a:extLst>
                <a:ext uri="{FF2B5EF4-FFF2-40B4-BE49-F238E27FC236}">
                  <a16:creationId xmlns:a16="http://schemas.microsoft.com/office/drawing/2014/main" id="{5BED88E0-26EF-4C29-A5A4-71524D426717}"/>
                </a:ext>
              </a:extLst>
            </p:cNvPr>
            <p:cNvSpPr/>
            <p:nvPr/>
          </p:nvSpPr>
          <p:spPr>
            <a:xfrm flipH="1">
              <a:off x="7117005" y="1735780"/>
              <a:ext cx="5803" cy="26708"/>
            </a:xfrm>
            <a:custGeom>
              <a:avLst/>
              <a:gdLst/>
              <a:ahLst/>
              <a:cxnLst/>
              <a:rect l="l" t="t" r="r" b="b"/>
              <a:pathLst>
                <a:path w="181" h="833" extrusionOk="0">
                  <a:moveTo>
                    <a:pt x="1" y="1"/>
                  </a:moveTo>
                  <a:lnTo>
                    <a:pt x="1" y="832"/>
                  </a:lnTo>
                  <a:lnTo>
                    <a:pt x="181" y="832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61;p46">
              <a:extLst>
                <a:ext uri="{FF2B5EF4-FFF2-40B4-BE49-F238E27FC236}">
                  <a16:creationId xmlns:a16="http://schemas.microsoft.com/office/drawing/2014/main" id="{30E69D01-970D-4D0D-9225-CD94DE6A9AFC}"/>
                </a:ext>
              </a:extLst>
            </p:cNvPr>
            <p:cNvSpPr/>
            <p:nvPr/>
          </p:nvSpPr>
          <p:spPr>
            <a:xfrm flipH="1">
              <a:off x="7176483" y="2725175"/>
              <a:ext cx="146365" cy="110776"/>
            </a:xfrm>
            <a:custGeom>
              <a:avLst/>
              <a:gdLst/>
              <a:ahLst/>
              <a:cxnLst/>
              <a:rect l="l" t="t" r="r" b="b"/>
              <a:pathLst>
                <a:path w="4565" h="3455" extrusionOk="0">
                  <a:moveTo>
                    <a:pt x="1665" y="0"/>
                  </a:moveTo>
                  <a:cubicBezTo>
                    <a:pt x="1369" y="0"/>
                    <a:pt x="1068" y="98"/>
                    <a:pt x="832" y="273"/>
                  </a:cubicBezTo>
                  <a:cubicBezTo>
                    <a:pt x="383" y="610"/>
                    <a:pt x="147" y="1161"/>
                    <a:pt x="79" y="1712"/>
                  </a:cubicBezTo>
                  <a:cubicBezTo>
                    <a:pt x="0" y="2252"/>
                    <a:pt x="68" y="2904"/>
                    <a:pt x="147" y="3454"/>
                  </a:cubicBezTo>
                  <a:lnTo>
                    <a:pt x="3632" y="3454"/>
                  </a:lnTo>
                  <a:cubicBezTo>
                    <a:pt x="3879" y="3241"/>
                    <a:pt x="4093" y="3005"/>
                    <a:pt x="4284" y="2746"/>
                  </a:cubicBezTo>
                  <a:cubicBezTo>
                    <a:pt x="4475" y="2488"/>
                    <a:pt x="4565" y="2173"/>
                    <a:pt x="4554" y="1847"/>
                  </a:cubicBezTo>
                  <a:cubicBezTo>
                    <a:pt x="4520" y="1521"/>
                    <a:pt x="4318" y="1240"/>
                    <a:pt x="4014" y="1116"/>
                  </a:cubicBezTo>
                  <a:cubicBezTo>
                    <a:pt x="3924" y="1087"/>
                    <a:pt x="3833" y="1074"/>
                    <a:pt x="3743" y="1074"/>
                  </a:cubicBezTo>
                  <a:cubicBezTo>
                    <a:pt x="3585" y="1074"/>
                    <a:pt x="3430" y="1116"/>
                    <a:pt x="3294" y="1195"/>
                  </a:cubicBezTo>
                  <a:cubicBezTo>
                    <a:pt x="3081" y="1307"/>
                    <a:pt x="2901" y="1453"/>
                    <a:pt x="2755" y="1622"/>
                  </a:cubicBezTo>
                  <a:cubicBezTo>
                    <a:pt x="2890" y="1127"/>
                    <a:pt x="2777" y="554"/>
                    <a:pt x="2373" y="228"/>
                  </a:cubicBezTo>
                  <a:cubicBezTo>
                    <a:pt x="2170" y="72"/>
                    <a:pt x="1919" y="0"/>
                    <a:pt x="1665" y="0"/>
                  </a:cubicBezTo>
                  <a:close/>
                </a:path>
              </a:pathLst>
            </a:custGeom>
            <a:solidFill>
              <a:srgbClr val="EBC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62;p46">
              <a:extLst>
                <a:ext uri="{FF2B5EF4-FFF2-40B4-BE49-F238E27FC236}">
                  <a16:creationId xmlns:a16="http://schemas.microsoft.com/office/drawing/2014/main" id="{9E9E2B80-5111-4E84-B4CE-AE3285133E9D}"/>
                </a:ext>
              </a:extLst>
            </p:cNvPr>
            <p:cNvSpPr/>
            <p:nvPr/>
          </p:nvSpPr>
          <p:spPr>
            <a:xfrm flipH="1">
              <a:off x="7278859" y="2614237"/>
              <a:ext cx="155022" cy="221360"/>
            </a:xfrm>
            <a:custGeom>
              <a:avLst/>
              <a:gdLst/>
              <a:ahLst/>
              <a:cxnLst/>
              <a:rect l="l" t="t" r="r" b="b"/>
              <a:pathLst>
                <a:path w="4835" h="6904" extrusionOk="0">
                  <a:moveTo>
                    <a:pt x="1960" y="0"/>
                  </a:moveTo>
                  <a:cubicBezTo>
                    <a:pt x="1903" y="0"/>
                    <a:pt x="1845" y="7"/>
                    <a:pt x="1788" y="23"/>
                  </a:cubicBezTo>
                  <a:cubicBezTo>
                    <a:pt x="1507" y="90"/>
                    <a:pt x="1294" y="360"/>
                    <a:pt x="1204" y="664"/>
                  </a:cubicBezTo>
                  <a:cubicBezTo>
                    <a:pt x="1114" y="967"/>
                    <a:pt x="1080" y="1282"/>
                    <a:pt x="1103" y="1608"/>
                  </a:cubicBezTo>
                  <a:cubicBezTo>
                    <a:pt x="1125" y="2103"/>
                    <a:pt x="1181" y="2609"/>
                    <a:pt x="1260" y="3103"/>
                  </a:cubicBezTo>
                  <a:cubicBezTo>
                    <a:pt x="1159" y="2923"/>
                    <a:pt x="1001" y="2777"/>
                    <a:pt x="810" y="2699"/>
                  </a:cubicBezTo>
                  <a:cubicBezTo>
                    <a:pt x="740" y="2671"/>
                    <a:pt x="667" y="2657"/>
                    <a:pt x="594" y="2657"/>
                  </a:cubicBezTo>
                  <a:cubicBezTo>
                    <a:pt x="434" y="2657"/>
                    <a:pt x="278" y="2724"/>
                    <a:pt x="169" y="2856"/>
                  </a:cubicBezTo>
                  <a:cubicBezTo>
                    <a:pt x="12" y="3047"/>
                    <a:pt x="1" y="3351"/>
                    <a:pt x="23" y="3609"/>
                  </a:cubicBezTo>
                  <a:cubicBezTo>
                    <a:pt x="136" y="4306"/>
                    <a:pt x="417" y="4958"/>
                    <a:pt x="866" y="5498"/>
                  </a:cubicBezTo>
                  <a:cubicBezTo>
                    <a:pt x="1271" y="6049"/>
                    <a:pt x="1755" y="6521"/>
                    <a:pt x="2317" y="6903"/>
                  </a:cubicBezTo>
                  <a:lnTo>
                    <a:pt x="3475" y="6903"/>
                  </a:lnTo>
                  <a:cubicBezTo>
                    <a:pt x="4273" y="5768"/>
                    <a:pt x="4734" y="4430"/>
                    <a:pt x="4801" y="3047"/>
                  </a:cubicBezTo>
                  <a:cubicBezTo>
                    <a:pt x="4835" y="2811"/>
                    <a:pt x="4813" y="2575"/>
                    <a:pt x="4756" y="2350"/>
                  </a:cubicBezTo>
                  <a:cubicBezTo>
                    <a:pt x="4700" y="2136"/>
                    <a:pt x="4531" y="1957"/>
                    <a:pt x="4318" y="1900"/>
                  </a:cubicBezTo>
                  <a:cubicBezTo>
                    <a:pt x="4298" y="1898"/>
                    <a:pt x="4278" y="1897"/>
                    <a:pt x="4258" y="1897"/>
                  </a:cubicBezTo>
                  <a:cubicBezTo>
                    <a:pt x="4065" y="1897"/>
                    <a:pt x="3880" y="1995"/>
                    <a:pt x="3778" y="2148"/>
                  </a:cubicBezTo>
                  <a:cubicBezTo>
                    <a:pt x="3643" y="2328"/>
                    <a:pt x="3553" y="2541"/>
                    <a:pt x="3497" y="2755"/>
                  </a:cubicBezTo>
                  <a:cubicBezTo>
                    <a:pt x="3418" y="1889"/>
                    <a:pt x="3272" y="1215"/>
                    <a:pt x="2789" y="518"/>
                  </a:cubicBezTo>
                  <a:cubicBezTo>
                    <a:pt x="2589" y="223"/>
                    <a:pt x="2276" y="0"/>
                    <a:pt x="1960" y="0"/>
                  </a:cubicBezTo>
                  <a:close/>
                </a:path>
              </a:pathLst>
            </a:custGeom>
            <a:solidFill>
              <a:srgbClr val="FBE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63;p46">
              <a:extLst>
                <a:ext uri="{FF2B5EF4-FFF2-40B4-BE49-F238E27FC236}">
                  <a16:creationId xmlns:a16="http://schemas.microsoft.com/office/drawing/2014/main" id="{DEE35923-6F8F-4388-82F2-CEC8F5426E5E}"/>
                </a:ext>
              </a:extLst>
            </p:cNvPr>
            <p:cNvSpPr/>
            <p:nvPr/>
          </p:nvSpPr>
          <p:spPr>
            <a:xfrm flipH="1">
              <a:off x="7336507" y="2661466"/>
              <a:ext cx="28504" cy="174131"/>
            </a:xfrm>
            <a:custGeom>
              <a:avLst/>
              <a:gdLst/>
              <a:ahLst/>
              <a:cxnLst/>
              <a:rect l="l" t="t" r="r" b="b"/>
              <a:pathLst>
                <a:path w="889" h="5431" extrusionOk="0">
                  <a:moveTo>
                    <a:pt x="169" y="0"/>
                  </a:moveTo>
                  <a:lnTo>
                    <a:pt x="0" y="23"/>
                  </a:lnTo>
                  <a:lnTo>
                    <a:pt x="720" y="5430"/>
                  </a:lnTo>
                  <a:lnTo>
                    <a:pt x="888" y="540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64;p46">
              <a:extLst>
                <a:ext uri="{FF2B5EF4-FFF2-40B4-BE49-F238E27FC236}">
                  <a16:creationId xmlns:a16="http://schemas.microsoft.com/office/drawing/2014/main" id="{69261EBA-6FA6-40A5-B42B-93145A85FCCB}"/>
                </a:ext>
              </a:extLst>
            </p:cNvPr>
            <p:cNvSpPr/>
            <p:nvPr/>
          </p:nvSpPr>
          <p:spPr>
            <a:xfrm flipH="1">
              <a:off x="6556485" y="2583228"/>
              <a:ext cx="232870" cy="5803"/>
            </a:xfrm>
            <a:custGeom>
              <a:avLst/>
              <a:gdLst/>
              <a:ahLst/>
              <a:cxnLst/>
              <a:rect l="l" t="t" r="r" b="b"/>
              <a:pathLst>
                <a:path w="7263" h="181" extrusionOk="0">
                  <a:moveTo>
                    <a:pt x="0" y="1"/>
                  </a:moveTo>
                  <a:lnTo>
                    <a:pt x="0" y="181"/>
                  </a:lnTo>
                  <a:lnTo>
                    <a:pt x="7263" y="181"/>
                  </a:lnTo>
                  <a:lnTo>
                    <a:pt x="72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26;p46">
              <a:extLst>
                <a:ext uri="{FF2B5EF4-FFF2-40B4-BE49-F238E27FC236}">
                  <a16:creationId xmlns:a16="http://schemas.microsoft.com/office/drawing/2014/main" id="{1BB2269C-0CBA-430C-91A8-E4978A2F2FBB}"/>
                </a:ext>
              </a:extLst>
            </p:cNvPr>
            <p:cNvSpPr/>
            <p:nvPr/>
          </p:nvSpPr>
          <p:spPr>
            <a:xfrm>
              <a:off x="6752549" y="1434860"/>
              <a:ext cx="171300" cy="171300"/>
            </a:xfrm>
            <a:prstGeom prst="plus">
              <a:avLst>
                <a:gd name="adj" fmla="val 3329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5E027F4-AB9E-459B-AD9C-B9CAEC3F4C43}"/>
              </a:ext>
            </a:extLst>
          </p:cNvPr>
          <p:cNvSpPr txBox="1"/>
          <p:nvPr/>
        </p:nvSpPr>
        <p:spPr>
          <a:xfrm>
            <a:off x="8048629" y="2588955"/>
            <a:ext cx="9883052" cy="3046988"/>
          </a:xfrm>
          <a:prstGeom prst="rect">
            <a:avLst/>
          </a:prstGeom>
          <a:noFill/>
          <a:ln w="38100">
            <a:solidFill>
              <a:srgbClr val="2064B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AIM statement: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want to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reduce the volume of patients who don’t get same day appointments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including phone/walk-in from 15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patients to 10 patients a day by Oct 1st, 2023.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29C8D4-EE82-4C5A-9C0D-0F593E70111F}"/>
              </a:ext>
            </a:extLst>
          </p:cNvPr>
          <p:cNvSpPr txBox="1"/>
          <p:nvPr/>
        </p:nvSpPr>
        <p:spPr>
          <a:xfrm>
            <a:off x="16687799" y="114300"/>
            <a:ext cx="16002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Pilot clinics</a:t>
            </a:r>
          </a:p>
        </p:txBody>
      </p:sp>
    </p:spTree>
    <p:extLst>
      <p:ext uri="{BB962C8B-B14F-4D97-AF65-F5344CB8AC3E}">
        <p14:creationId xmlns:p14="http://schemas.microsoft.com/office/powerpoint/2010/main" val="1318388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3"/>
          <p:cNvSpPr/>
          <p:nvPr/>
        </p:nvSpPr>
        <p:spPr>
          <a:xfrm>
            <a:off x="381000" y="737303"/>
            <a:ext cx="17602200" cy="6934200"/>
          </a:xfrm>
          <a:custGeom>
            <a:avLst/>
            <a:gdLst/>
            <a:ahLst/>
            <a:cxnLst/>
            <a:rect l="l" t="t" r="r" b="b"/>
            <a:pathLst>
              <a:path w="15277" h="31810" extrusionOk="0">
                <a:moveTo>
                  <a:pt x="1306" y="0"/>
                </a:moveTo>
                <a:cubicBezTo>
                  <a:pt x="585" y="0"/>
                  <a:pt x="1" y="584"/>
                  <a:pt x="1" y="1305"/>
                </a:cubicBezTo>
                <a:lnTo>
                  <a:pt x="1" y="30505"/>
                </a:lnTo>
                <a:cubicBezTo>
                  <a:pt x="1" y="31225"/>
                  <a:pt x="585" y="31809"/>
                  <a:pt x="1306" y="31809"/>
                </a:cubicBezTo>
                <a:lnTo>
                  <a:pt x="13972" y="31809"/>
                </a:lnTo>
                <a:cubicBezTo>
                  <a:pt x="14693" y="31809"/>
                  <a:pt x="15277" y="31225"/>
                  <a:pt x="15277" y="30505"/>
                </a:cubicBezTo>
                <a:lnTo>
                  <a:pt x="15277" y="1305"/>
                </a:lnTo>
                <a:cubicBezTo>
                  <a:pt x="15277" y="584"/>
                  <a:pt x="14693" y="0"/>
                  <a:pt x="139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96" name="Google Shape;796;p33"/>
          <p:cNvSpPr/>
          <p:nvPr/>
        </p:nvSpPr>
        <p:spPr>
          <a:xfrm>
            <a:off x="878498" y="900525"/>
            <a:ext cx="16535400" cy="6607755"/>
          </a:xfrm>
          <a:custGeom>
            <a:avLst/>
            <a:gdLst/>
            <a:ahLst/>
            <a:cxnLst/>
            <a:rect l="l" t="t" r="r" b="b"/>
            <a:pathLst>
              <a:path w="11875" h="28964" extrusionOk="0">
                <a:moveTo>
                  <a:pt x="11053" y="28963"/>
                </a:moveTo>
                <a:lnTo>
                  <a:pt x="821" y="28963"/>
                </a:lnTo>
                <a:cubicBezTo>
                  <a:pt x="368" y="28963"/>
                  <a:pt x="1" y="28596"/>
                  <a:pt x="1" y="28142"/>
                </a:cubicBezTo>
                <a:lnTo>
                  <a:pt x="1" y="821"/>
                </a:lnTo>
                <a:cubicBezTo>
                  <a:pt x="1" y="368"/>
                  <a:pt x="368" y="1"/>
                  <a:pt x="821" y="1"/>
                </a:cubicBezTo>
                <a:lnTo>
                  <a:pt x="11053" y="1"/>
                </a:lnTo>
                <a:cubicBezTo>
                  <a:pt x="11506" y="1"/>
                  <a:pt x="11875" y="368"/>
                  <a:pt x="11875" y="821"/>
                </a:cubicBezTo>
                <a:lnTo>
                  <a:pt x="11875" y="28142"/>
                </a:lnTo>
                <a:cubicBezTo>
                  <a:pt x="11875" y="28596"/>
                  <a:pt x="11506" y="28963"/>
                  <a:pt x="11053" y="28963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98" name="Google Shape;798;p33"/>
          <p:cNvSpPr/>
          <p:nvPr/>
        </p:nvSpPr>
        <p:spPr>
          <a:xfrm>
            <a:off x="1600200" y="1866900"/>
            <a:ext cx="15192172" cy="5804601"/>
          </a:xfrm>
          <a:custGeom>
            <a:avLst/>
            <a:gdLst/>
            <a:ahLst/>
            <a:cxnLst/>
            <a:rect l="l" t="t" r="r" b="b"/>
            <a:pathLst>
              <a:path w="11875" h="15618" extrusionOk="0">
                <a:moveTo>
                  <a:pt x="1" y="0"/>
                </a:moveTo>
                <a:lnTo>
                  <a:pt x="1" y="13931"/>
                </a:lnTo>
                <a:lnTo>
                  <a:pt x="5002" y="13931"/>
                </a:lnTo>
                <a:lnTo>
                  <a:pt x="5976" y="15617"/>
                </a:lnTo>
                <a:lnTo>
                  <a:pt x="6949" y="13931"/>
                </a:lnTo>
                <a:lnTo>
                  <a:pt x="11875" y="13931"/>
                </a:lnTo>
                <a:lnTo>
                  <a:pt x="118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00" name="Google Shape;800;p33"/>
          <p:cNvSpPr txBox="1"/>
          <p:nvPr/>
        </p:nvSpPr>
        <p:spPr>
          <a:xfrm>
            <a:off x="4314722" y="821057"/>
            <a:ext cx="9424269" cy="112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900" b="1" dirty="0"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Lessons learned</a:t>
            </a:r>
            <a:endParaRPr sz="4900" b="1" dirty="0"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807" name="Google Shape;807;p33"/>
          <p:cNvSpPr txBox="1"/>
          <p:nvPr/>
        </p:nvSpPr>
        <p:spPr>
          <a:xfrm>
            <a:off x="1947745" y="2339378"/>
            <a:ext cx="14740055" cy="28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Flexibility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in the training schedule is necessary.</a:t>
            </a:r>
          </a:p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Practice facilitation 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is vital to the success of the training.</a:t>
            </a:r>
          </a:p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Multidisciplinary teamwork 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and </a:t>
            </a: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open discussion 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are greatly valued.</a:t>
            </a:r>
          </a:p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Rural clinics have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fewer resources </a:t>
            </a: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than urban ones; face greater participation challenges.</a:t>
            </a:r>
          </a:p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endParaRPr lang="en-US"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indent="-342900">
              <a:spcAft>
                <a:spcPts val="3200"/>
              </a:spcAft>
              <a:buFont typeface="Wingdings" panose="05000000000000000000" pitchFamily="2" charset="2"/>
              <a:buChar char="v"/>
            </a:pPr>
            <a:endParaRPr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BB790-5093-4B0F-ABF0-C40049084B52}"/>
              </a:ext>
            </a:extLst>
          </p:cNvPr>
          <p:cNvSpPr txBox="1"/>
          <p:nvPr/>
        </p:nvSpPr>
        <p:spPr>
          <a:xfrm>
            <a:off x="16687799" y="114300"/>
            <a:ext cx="16002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Pilot clinics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3"/>
          <p:cNvSpPr/>
          <p:nvPr/>
        </p:nvSpPr>
        <p:spPr>
          <a:xfrm>
            <a:off x="381000" y="737303"/>
            <a:ext cx="17602200" cy="6934200"/>
          </a:xfrm>
          <a:custGeom>
            <a:avLst/>
            <a:gdLst/>
            <a:ahLst/>
            <a:cxnLst/>
            <a:rect l="l" t="t" r="r" b="b"/>
            <a:pathLst>
              <a:path w="15277" h="31810" extrusionOk="0">
                <a:moveTo>
                  <a:pt x="1306" y="0"/>
                </a:moveTo>
                <a:cubicBezTo>
                  <a:pt x="585" y="0"/>
                  <a:pt x="1" y="584"/>
                  <a:pt x="1" y="1305"/>
                </a:cubicBezTo>
                <a:lnTo>
                  <a:pt x="1" y="30505"/>
                </a:lnTo>
                <a:cubicBezTo>
                  <a:pt x="1" y="31225"/>
                  <a:pt x="585" y="31809"/>
                  <a:pt x="1306" y="31809"/>
                </a:cubicBezTo>
                <a:lnTo>
                  <a:pt x="13972" y="31809"/>
                </a:lnTo>
                <a:cubicBezTo>
                  <a:pt x="14693" y="31809"/>
                  <a:pt x="15277" y="31225"/>
                  <a:pt x="15277" y="30505"/>
                </a:cubicBezTo>
                <a:lnTo>
                  <a:pt x="15277" y="1305"/>
                </a:lnTo>
                <a:cubicBezTo>
                  <a:pt x="15277" y="584"/>
                  <a:pt x="14693" y="0"/>
                  <a:pt x="139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96" name="Google Shape;796;p33"/>
          <p:cNvSpPr/>
          <p:nvPr/>
        </p:nvSpPr>
        <p:spPr>
          <a:xfrm>
            <a:off x="878498" y="900525"/>
            <a:ext cx="16535400" cy="6607755"/>
          </a:xfrm>
          <a:custGeom>
            <a:avLst/>
            <a:gdLst/>
            <a:ahLst/>
            <a:cxnLst/>
            <a:rect l="l" t="t" r="r" b="b"/>
            <a:pathLst>
              <a:path w="11875" h="28964" extrusionOk="0">
                <a:moveTo>
                  <a:pt x="11053" y="28963"/>
                </a:moveTo>
                <a:lnTo>
                  <a:pt x="821" y="28963"/>
                </a:lnTo>
                <a:cubicBezTo>
                  <a:pt x="368" y="28963"/>
                  <a:pt x="1" y="28596"/>
                  <a:pt x="1" y="28142"/>
                </a:cubicBezTo>
                <a:lnTo>
                  <a:pt x="1" y="821"/>
                </a:lnTo>
                <a:cubicBezTo>
                  <a:pt x="1" y="368"/>
                  <a:pt x="368" y="1"/>
                  <a:pt x="821" y="1"/>
                </a:cubicBezTo>
                <a:lnTo>
                  <a:pt x="11053" y="1"/>
                </a:lnTo>
                <a:cubicBezTo>
                  <a:pt x="11506" y="1"/>
                  <a:pt x="11875" y="368"/>
                  <a:pt x="11875" y="821"/>
                </a:cubicBezTo>
                <a:lnTo>
                  <a:pt x="11875" y="28142"/>
                </a:lnTo>
                <a:cubicBezTo>
                  <a:pt x="11875" y="28596"/>
                  <a:pt x="11506" y="28963"/>
                  <a:pt x="11053" y="2896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798" name="Google Shape;798;p33"/>
          <p:cNvSpPr/>
          <p:nvPr/>
        </p:nvSpPr>
        <p:spPr>
          <a:xfrm>
            <a:off x="1219084" y="2076009"/>
            <a:ext cx="15904956" cy="5456967"/>
          </a:xfrm>
          <a:custGeom>
            <a:avLst/>
            <a:gdLst/>
            <a:ahLst/>
            <a:cxnLst/>
            <a:rect l="l" t="t" r="r" b="b"/>
            <a:pathLst>
              <a:path w="11875" h="15618" extrusionOk="0">
                <a:moveTo>
                  <a:pt x="1" y="0"/>
                </a:moveTo>
                <a:lnTo>
                  <a:pt x="1" y="13931"/>
                </a:lnTo>
                <a:lnTo>
                  <a:pt x="5002" y="13931"/>
                </a:lnTo>
                <a:lnTo>
                  <a:pt x="5976" y="15617"/>
                </a:lnTo>
                <a:lnTo>
                  <a:pt x="6949" y="13931"/>
                </a:lnTo>
                <a:lnTo>
                  <a:pt x="11875" y="13931"/>
                </a:lnTo>
                <a:lnTo>
                  <a:pt x="118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800" name="Google Shape;800;p33"/>
          <p:cNvSpPr txBox="1"/>
          <p:nvPr/>
        </p:nvSpPr>
        <p:spPr>
          <a:xfrm>
            <a:off x="4327293" y="925611"/>
            <a:ext cx="9424269" cy="112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900" b="1" dirty="0"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Pilot feedback</a:t>
            </a:r>
            <a:endParaRPr sz="4900" b="1" dirty="0"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807" name="Google Shape;807;p33"/>
          <p:cNvSpPr txBox="1"/>
          <p:nvPr/>
        </p:nvSpPr>
        <p:spPr>
          <a:xfrm>
            <a:off x="1415164" y="2300114"/>
            <a:ext cx="643872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spcAft>
                <a:spcPts val="3200"/>
              </a:spcAft>
            </a:pP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Overall objectives are not clear.</a:t>
            </a:r>
          </a:p>
          <a:p>
            <a:pPr>
              <a:spcAft>
                <a:spcPts val="3200"/>
              </a:spcAft>
            </a:pP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Provide more clarity as to how every concept, exercise, and homework interconnects with one another.</a:t>
            </a:r>
          </a:p>
          <a:p>
            <a:pPr>
              <a:spcAft>
                <a:spcPts val="3200"/>
              </a:spcAft>
            </a:pP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Workshops and homework are time intensive.</a:t>
            </a:r>
          </a:p>
          <a:p>
            <a:pPr marL="457200" indent="-457200">
              <a:spcAft>
                <a:spcPts val="3200"/>
              </a:spcAft>
              <a:buFont typeface="Wingdings" panose="05000000000000000000" pitchFamily="2" charset="2"/>
              <a:buChar char="ü"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65F795-1BDA-453B-85D2-805B4554C80C}"/>
              </a:ext>
            </a:extLst>
          </p:cNvPr>
          <p:cNvSpPr txBox="1"/>
          <p:nvPr/>
        </p:nvSpPr>
        <p:spPr>
          <a:xfrm>
            <a:off x="16687799" y="114300"/>
            <a:ext cx="16002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Pilot clinics</a:t>
            </a:r>
          </a:p>
        </p:txBody>
      </p:sp>
      <p:sp>
        <p:nvSpPr>
          <p:cNvPr id="8" name="Google Shape;807;p33">
            <a:extLst>
              <a:ext uri="{FF2B5EF4-FFF2-40B4-BE49-F238E27FC236}">
                <a16:creationId xmlns:a16="http://schemas.microsoft.com/office/drawing/2014/main" id="{AE8155B0-2040-4D07-B856-FF174C066E35}"/>
              </a:ext>
            </a:extLst>
          </p:cNvPr>
          <p:cNvSpPr txBox="1"/>
          <p:nvPr/>
        </p:nvSpPr>
        <p:spPr>
          <a:xfrm>
            <a:off x="9499925" y="2300114"/>
            <a:ext cx="74062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spcAft>
                <a:spcPts val="3200"/>
              </a:spcAft>
            </a:pPr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Develop integrated visual to introduce all three pillars’ roadmap.</a:t>
            </a:r>
          </a:p>
          <a:p>
            <a:pPr marL="457200" indent="-457200">
              <a:spcAft>
                <a:spcPts val="3200"/>
              </a:spcAft>
              <a:buFont typeface="Wingdings" panose="05000000000000000000" pitchFamily="2" charset="2"/>
              <a:buChar char="ü"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A0E69-ABBD-4066-9D11-3957BCD74A4F}"/>
              </a:ext>
            </a:extLst>
          </p:cNvPr>
          <p:cNvSpPr txBox="1"/>
          <p:nvPr/>
        </p:nvSpPr>
        <p:spPr>
          <a:xfrm>
            <a:off x="9499924" y="3876685"/>
            <a:ext cx="79949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Rearrange the flow of workshops and add explanations for interconnectivity.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39FF6-E3A6-4DF9-B165-3D03B5967AAC}"/>
              </a:ext>
            </a:extLst>
          </p:cNvPr>
          <p:cNvSpPr txBox="1"/>
          <p:nvPr/>
        </p:nvSpPr>
        <p:spPr>
          <a:xfrm>
            <a:off x="9480348" y="5677361"/>
            <a:ext cx="7911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Condense content and convert homework to in-class exercise</a:t>
            </a:r>
            <a:r>
              <a:rPr lang="en-US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.</a:t>
            </a:r>
          </a:p>
          <a:p>
            <a:endParaRPr lang="en-US" dirty="0"/>
          </a:p>
        </p:txBody>
      </p:sp>
      <p:sp>
        <p:nvSpPr>
          <p:cNvPr id="11" name="Google Shape;995;p38">
            <a:extLst>
              <a:ext uri="{FF2B5EF4-FFF2-40B4-BE49-F238E27FC236}">
                <a16:creationId xmlns:a16="http://schemas.microsoft.com/office/drawing/2014/main" id="{FD98CEC0-2074-4C46-A388-D235EBDAEF00}"/>
              </a:ext>
            </a:extLst>
          </p:cNvPr>
          <p:cNvSpPr/>
          <p:nvPr/>
        </p:nvSpPr>
        <p:spPr>
          <a:xfrm rot="16200000">
            <a:off x="8372349" y="2052695"/>
            <a:ext cx="366524" cy="1403433"/>
          </a:xfrm>
          <a:custGeom>
            <a:avLst/>
            <a:gdLst/>
            <a:ahLst/>
            <a:cxnLst/>
            <a:rect l="l" t="t" r="r" b="b"/>
            <a:pathLst>
              <a:path w="18047" h="46434" extrusionOk="0">
                <a:moveTo>
                  <a:pt x="2703" y="1"/>
                </a:moveTo>
                <a:lnTo>
                  <a:pt x="2703" y="37761"/>
                </a:lnTo>
                <a:lnTo>
                  <a:pt x="1" y="37761"/>
                </a:lnTo>
                <a:lnTo>
                  <a:pt x="9041" y="46434"/>
                </a:lnTo>
                <a:lnTo>
                  <a:pt x="18047" y="37761"/>
                </a:lnTo>
                <a:lnTo>
                  <a:pt x="14711" y="37761"/>
                </a:lnTo>
                <a:lnTo>
                  <a:pt x="14711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95;p38">
            <a:extLst>
              <a:ext uri="{FF2B5EF4-FFF2-40B4-BE49-F238E27FC236}">
                <a16:creationId xmlns:a16="http://schemas.microsoft.com/office/drawing/2014/main" id="{BAC4433D-06E0-4E0D-B026-95622DF8CF13}"/>
              </a:ext>
            </a:extLst>
          </p:cNvPr>
          <p:cNvSpPr/>
          <p:nvPr/>
        </p:nvSpPr>
        <p:spPr>
          <a:xfrm rot="16200000">
            <a:off x="8372347" y="3589874"/>
            <a:ext cx="366526" cy="1403434"/>
          </a:xfrm>
          <a:custGeom>
            <a:avLst/>
            <a:gdLst/>
            <a:ahLst/>
            <a:cxnLst/>
            <a:rect l="l" t="t" r="r" b="b"/>
            <a:pathLst>
              <a:path w="18047" h="46434" extrusionOk="0">
                <a:moveTo>
                  <a:pt x="2703" y="1"/>
                </a:moveTo>
                <a:lnTo>
                  <a:pt x="2703" y="37761"/>
                </a:lnTo>
                <a:lnTo>
                  <a:pt x="1" y="37761"/>
                </a:lnTo>
                <a:lnTo>
                  <a:pt x="9041" y="46434"/>
                </a:lnTo>
                <a:lnTo>
                  <a:pt x="18047" y="37761"/>
                </a:lnTo>
                <a:lnTo>
                  <a:pt x="14711" y="37761"/>
                </a:lnTo>
                <a:lnTo>
                  <a:pt x="14711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95;p38">
            <a:extLst>
              <a:ext uri="{FF2B5EF4-FFF2-40B4-BE49-F238E27FC236}">
                <a16:creationId xmlns:a16="http://schemas.microsoft.com/office/drawing/2014/main" id="{9C148DE6-BE9F-46C3-AFF9-A094758CAD2A}"/>
              </a:ext>
            </a:extLst>
          </p:cNvPr>
          <p:cNvSpPr/>
          <p:nvPr/>
        </p:nvSpPr>
        <p:spPr>
          <a:xfrm rot="16200000">
            <a:off x="8372347" y="5610772"/>
            <a:ext cx="366526" cy="1403434"/>
          </a:xfrm>
          <a:custGeom>
            <a:avLst/>
            <a:gdLst/>
            <a:ahLst/>
            <a:cxnLst/>
            <a:rect l="l" t="t" r="r" b="b"/>
            <a:pathLst>
              <a:path w="18047" h="46434" extrusionOk="0">
                <a:moveTo>
                  <a:pt x="2703" y="1"/>
                </a:moveTo>
                <a:lnTo>
                  <a:pt x="2703" y="37761"/>
                </a:lnTo>
                <a:lnTo>
                  <a:pt x="1" y="37761"/>
                </a:lnTo>
                <a:lnTo>
                  <a:pt x="9041" y="46434"/>
                </a:lnTo>
                <a:lnTo>
                  <a:pt x="18047" y="37761"/>
                </a:lnTo>
                <a:lnTo>
                  <a:pt x="14711" y="37761"/>
                </a:lnTo>
                <a:lnTo>
                  <a:pt x="14711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78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0"/>
          <p:cNvSpPr/>
          <p:nvPr/>
        </p:nvSpPr>
        <p:spPr>
          <a:xfrm>
            <a:off x="5658476" y="3946766"/>
            <a:ext cx="9743398" cy="107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1094" name="Google Shape;1094;p40"/>
          <p:cNvGrpSpPr/>
          <p:nvPr/>
        </p:nvGrpSpPr>
        <p:grpSpPr>
          <a:xfrm>
            <a:off x="2402954" y="2329093"/>
            <a:ext cx="4425896" cy="4301818"/>
            <a:chOff x="1564590" y="1895221"/>
            <a:chExt cx="2212948" cy="2150909"/>
          </a:xfrm>
        </p:grpSpPr>
        <p:sp>
          <p:nvSpPr>
            <p:cNvPr id="1095" name="Google Shape;1095;p40"/>
            <p:cNvSpPr/>
            <p:nvPr/>
          </p:nvSpPr>
          <p:spPr>
            <a:xfrm>
              <a:off x="1564590" y="2595056"/>
              <a:ext cx="496101" cy="754825"/>
            </a:xfrm>
            <a:custGeom>
              <a:avLst/>
              <a:gdLst/>
              <a:ahLst/>
              <a:cxnLst/>
              <a:rect l="l" t="t" r="r" b="b"/>
              <a:pathLst>
                <a:path w="26287" h="39996" extrusionOk="0">
                  <a:moveTo>
                    <a:pt x="20015" y="1"/>
                  </a:moveTo>
                  <a:lnTo>
                    <a:pt x="1" y="19982"/>
                  </a:lnTo>
                  <a:lnTo>
                    <a:pt x="20015" y="39996"/>
                  </a:lnTo>
                  <a:cubicBezTo>
                    <a:pt x="23951" y="34325"/>
                    <a:pt x="26286" y="27420"/>
                    <a:pt x="26286" y="19982"/>
                  </a:cubicBezTo>
                  <a:cubicBezTo>
                    <a:pt x="26286" y="12543"/>
                    <a:pt x="23951" y="5671"/>
                    <a:pt x="20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2279916" y="1895221"/>
              <a:ext cx="773716" cy="1016718"/>
            </a:xfrm>
            <a:custGeom>
              <a:avLst/>
              <a:gdLst/>
              <a:ahLst/>
              <a:cxnLst/>
              <a:rect l="l" t="t" r="r" b="b"/>
              <a:pathLst>
                <a:path w="40997" h="53873" extrusionOk="0">
                  <a:moveTo>
                    <a:pt x="14110" y="29521"/>
                  </a:moveTo>
                  <a:cubicBezTo>
                    <a:pt x="16779" y="36160"/>
                    <a:pt x="18213" y="42998"/>
                    <a:pt x="18080" y="48702"/>
                  </a:cubicBezTo>
                  <a:lnTo>
                    <a:pt x="17980" y="53872"/>
                  </a:lnTo>
                  <a:lnTo>
                    <a:pt x="40996" y="44566"/>
                  </a:lnTo>
                  <a:lnTo>
                    <a:pt x="37360" y="40930"/>
                  </a:lnTo>
                  <a:cubicBezTo>
                    <a:pt x="33291" y="36893"/>
                    <a:pt x="29588" y="30989"/>
                    <a:pt x="26886" y="24351"/>
                  </a:cubicBezTo>
                  <a:cubicBezTo>
                    <a:pt x="24217" y="17680"/>
                    <a:pt x="22783" y="10875"/>
                    <a:pt x="22916" y="5171"/>
                  </a:cubicBezTo>
                  <a:lnTo>
                    <a:pt x="23017" y="0"/>
                  </a:lnTo>
                  <a:lnTo>
                    <a:pt x="0" y="9307"/>
                  </a:lnTo>
                  <a:lnTo>
                    <a:pt x="3636" y="12943"/>
                  </a:lnTo>
                  <a:cubicBezTo>
                    <a:pt x="7706" y="16979"/>
                    <a:pt x="11408" y="22850"/>
                    <a:pt x="14110" y="29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2421392" y="2501889"/>
              <a:ext cx="939907" cy="940549"/>
            </a:xfrm>
            <a:custGeom>
              <a:avLst/>
              <a:gdLst/>
              <a:ahLst/>
              <a:cxnLst/>
              <a:rect l="l" t="t" r="r" b="b"/>
              <a:pathLst>
                <a:path w="49803" h="49837" extrusionOk="0">
                  <a:moveTo>
                    <a:pt x="49803" y="24919"/>
                  </a:moveTo>
                  <a:cubicBezTo>
                    <a:pt x="49803" y="38695"/>
                    <a:pt x="38662" y="49837"/>
                    <a:pt x="24885" y="49837"/>
                  </a:cubicBezTo>
                  <a:cubicBezTo>
                    <a:pt x="11142" y="49837"/>
                    <a:pt x="1" y="38695"/>
                    <a:pt x="1" y="24919"/>
                  </a:cubicBezTo>
                  <a:cubicBezTo>
                    <a:pt x="1" y="11175"/>
                    <a:pt x="11142" y="1"/>
                    <a:pt x="24885" y="1"/>
                  </a:cubicBezTo>
                  <a:cubicBezTo>
                    <a:pt x="38662" y="1"/>
                    <a:pt x="49803" y="11175"/>
                    <a:pt x="49803" y="249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2467343" y="2548482"/>
              <a:ext cx="847998" cy="847375"/>
            </a:xfrm>
            <a:custGeom>
              <a:avLst/>
              <a:gdLst/>
              <a:ahLst/>
              <a:cxnLst/>
              <a:rect l="l" t="t" r="r" b="b"/>
              <a:pathLst>
                <a:path w="44933" h="44900" extrusionOk="0">
                  <a:moveTo>
                    <a:pt x="44933" y="22450"/>
                  </a:moveTo>
                  <a:cubicBezTo>
                    <a:pt x="44933" y="34859"/>
                    <a:pt x="34859" y="44899"/>
                    <a:pt x="22450" y="44899"/>
                  </a:cubicBezTo>
                  <a:cubicBezTo>
                    <a:pt x="10075" y="44899"/>
                    <a:pt x="1" y="34859"/>
                    <a:pt x="1" y="22450"/>
                  </a:cubicBezTo>
                  <a:cubicBezTo>
                    <a:pt x="1" y="10041"/>
                    <a:pt x="10075" y="0"/>
                    <a:pt x="22450" y="0"/>
                  </a:cubicBezTo>
                  <a:cubicBezTo>
                    <a:pt x="34859" y="0"/>
                    <a:pt x="44933" y="10041"/>
                    <a:pt x="44933" y="22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291729" y="3029413"/>
              <a:ext cx="773697" cy="1016718"/>
            </a:xfrm>
            <a:custGeom>
              <a:avLst/>
              <a:gdLst/>
              <a:ahLst/>
              <a:cxnLst/>
              <a:rect l="l" t="t" r="r" b="b"/>
              <a:pathLst>
                <a:path w="40996" h="53873" extrusionOk="0">
                  <a:moveTo>
                    <a:pt x="17980" y="0"/>
                  </a:moveTo>
                  <a:lnTo>
                    <a:pt x="18080" y="5171"/>
                  </a:lnTo>
                  <a:cubicBezTo>
                    <a:pt x="18213" y="10875"/>
                    <a:pt x="16779" y="17679"/>
                    <a:pt x="14077" y="24351"/>
                  </a:cubicBezTo>
                  <a:cubicBezTo>
                    <a:pt x="11408" y="31022"/>
                    <a:pt x="7672" y="36893"/>
                    <a:pt x="3636" y="40929"/>
                  </a:cubicBezTo>
                  <a:lnTo>
                    <a:pt x="0" y="44565"/>
                  </a:lnTo>
                  <a:lnTo>
                    <a:pt x="23016" y="53872"/>
                  </a:lnTo>
                  <a:lnTo>
                    <a:pt x="22916" y="48702"/>
                  </a:lnTo>
                  <a:cubicBezTo>
                    <a:pt x="22783" y="42998"/>
                    <a:pt x="24217" y="36193"/>
                    <a:pt x="26886" y="29521"/>
                  </a:cubicBezTo>
                  <a:cubicBezTo>
                    <a:pt x="29588" y="22850"/>
                    <a:pt x="33290" y="16979"/>
                    <a:pt x="37327" y="12943"/>
                  </a:cubicBezTo>
                  <a:lnTo>
                    <a:pt x="40996" y="93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980698" y="2922395"/>
              <a:ext cx="136618" cy="136618"/>
            </a:xfrm>
            <a:custGeom>
              <a:avLst/>
              <a:gdLst/>
              <a:ahLst/>
              <a:cxnLst/>
              <a:rect l="l" t="t" r="r" b="b"/>
              <a:pathLst>
                <a:path w="7239" h="7239" extrusionOk="0">
                  <a:moveTo>
                    <a:pt x="7239" y="3636"/>
                  </a:moveTo>
                  <a:cubicBezTo>
                    <a:pt x="7239" y="5638"/>
                    <a:pt x="5604" y="7239"/>
                    <a:pt x="3603" y="7239"/>
                  </a:cubicBezTo>
                  <a:cubicBezTo>
                    <a:pt x="1635" y="7239"/>
                    <a:pt x="0" y="5638"/>
                    <a:pt x="0" y="3636"/>
                  </a:cubicBezTo>
                  <a:cubicBezTo>
                    <a:pt x="0" y="1635"/>
                    <a:pt x="1635" y="0"/>
                    <a:pt x="3603" y="0"/>
                  </a:cubicBezTo>
                  <a:cubicBezTo>
                    <a:pt x="5604" y="0"/>
                    <a:pt x="7239" y="1635"/>
                    <a:pt x="7239" y="3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035462" y="2958910"/>
              <a:ext cx="420536" cy="27082"/>
            </a:xfrm>
            <a:custGeom>
              <a:avLst/>
              <a:gdLst/>
              <a:ahLst/>
              <a:cxnLst/>
              <a:rect l="l" t="t" r="r" b="b"/>
              <a:pathLst>
                <a:path w="22283" h="1435" extrusionOk="0">
                  <a:moveTo>
                    <a:pt x="0" y="0"/>
                  </a:moveTo>
                  <a:lnTo>
                    <a:pt x="22283" y="0"/>
                  </a:lnTo>
                  <a:lnTo>
                    <a:pt x="22283" y="1435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969979" y="2904769"/>
              <a:ext cx="135372" cy="135372"/>
            </a:xfrm>
            <a:custGeom>
              <a:avLst/>
              <a:gdLst/>
              <a:ahLst/>
              <a:cxnLst/>
              <a:rect l="l" t="t" r="r" b="b"/>
              <a:pathLst>
                <a:path w="7173" h="7173" extrusionOk="0">
                  <a:moveTo>
                    <a:pt x="7173" y="3570"/>
                  </a:moveTo>
                  <a:cubicBezTo>
                    <a:pt x="7173" y="5571"/>
                    <a:pt x="5572" y="7172"/>
                    <a:pt x="3604" y="7172"/>
                  </a:cubicBezTo>
                  <a:cubicBezTo>
                    <a:pt x="1602" y="7172"/>
                    <a:pt x="1" y="5571"/>
                    <a:pt x="1" y="3570"/>
                  </a:cubicBezTo>
                  <a:cubicBezTo>
                    <a:pt x="1" y="1602"/>
                    <a:pt x="1602" y="0"/>
                    <a:pt x="3604" y="0"/>
                  </a:cubicBezTo>
                  <a:cubicBezTo>
                    <a:pt x="5572" y="0"/>
                    <a:pt x="7173" y="1602"/>
                    <a:pt x="7173" y="3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002098" y="2936246"/>
              <a:ext cx="71772" cy="71791"/>
            </a:xfrm>
            <a:custGeom>
              <a:avLst/>
              <a:gdLst/>
              <a:ahLst/>
              <a:cxnLst/>
              <a:rect l="l" t="t" r="r" b="b"/>
              <a:pathLst>
                <a:path w="3803" h="3804" extrusionOk="0">
                  <a:moveTo>
                    <a:pt x="3803" y="1902"/>
                  </a:moveTo>
                  <a:cubicBezTo>
                    <a:pt x="3803" y="2969"/>
                    <a:pt x="2936" y="3803"/>
                    <a:pt x="1902" y="3803"/>
                  </a:cubicBezTo>
                  <a:cubicBezTo>
                    <a:pt x="834" y="3803"/>
                    <a:pt x="0" y="2969"/>
                    <a:pt x="0" y="1902"/>
                  </a:cubicBezTo>
                  <a:cubicBezTo>
                    <a:pt x="0" y="868"/>
                    <a:pt x="834" y="0"/>
                    <a:pt x="1902" y="0"/>
                  </a:cubicBezTo>
                  <a:cubicBezTo>
                    <a:pt x="2936" y="0"/>
                    <a:pt x="3803" y="868"/>
                    <a:pt x="3803" y="19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3357002" y="2972438"/>
              <a:ext cx="420536" cy="3171"/>
            </a:xfrm>
            <a:custGeom>
              <a:avLst/>
              <a:gdLst/>
              <a:ahLst/>
              <a:cxnLst/>
              <a:rect l="l" t="t" r="r" b="b"/>
              <a:pathLst>
                <a:path w="22283" h="168" extrusionOk="0">
                  <a:moveTo>
                    <a:pt x="0" y="1"/>
                  </a:moveTo>
                  <a:lnTo>
                    <a:pt x="0" y="167"/>
                  </a:lnTo>
                  <a:lnTo>
                    <a:pt x="22283" y="167"/>
                  </a:lnTo>
                  <a:lnTo>
                    <a:pt x="2228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617161" y="3125712"/>
              <a:ext cx="333666" cy="436917"/>
            </a:xfrm>
            <a:custGeom>
              <a:avLst/>
              <a:gdLst/>
              <a:ahLst/>
              <a:cxnLst/>
              <a:rect l="l" t="t" r="r" b="b"/>
              <a:pathLst>
                <a:path w="17680" h="23151" extrusionOk="0">
                  <a:moveTo>
                    <a:pt x="17680" y="5438"/>
                  </a:moveTo>
                  <a:cubicBezTo>
                    <a:pt x="13477" y="9608"/>
                    <a:pt x="9474" y="15779"/>
                    <a:pt x="6505" y="23151"/>
                  </a:cubicBezTo>
                  <a:lnTo>
                    <a:pt x="1" y="20516"/>
                  </a:lnTo>
                  <a:cubicBezTo>
                    <a:pt x="2969" y="13177"/>
                    <a:pt x="4370" y="5938"/>
                    <a:pt x="4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2610235" y="2383549"/>
              <a:ext cx="334307" cy="436917"/>
            </a:xfrm>
            <a:custGeom>
              <a:avLst/>
              <a:gdLst/>
              <a:ahLst/>
              <a:cxnLst/>
              <a:rect l="l" t="t" r="r" b="b"/>
              <a:pathLst>
                <a:path w="17714" h="23151" extrusionOk="0">
                  <a:moveTo>
                    <a:pt x="6505" y="1"/>
                  </a:moveTo>
                  <a:cubicBezTo>
                    <a:pt x="9474" y="7373"/>
                    <a:pt x="13510" y="13544"/>
                    <a:pt x="17713" y="17713"/>
                  </a:cubicBezTo>
                  <a:lnTo>
                    <a:pt x="4237" y="23151"/>
                  </a:lnTo>
                  <a:cubicBezTo>
                    <a:pt x="4371" y="17213"/>
                    <a:pt x="2970" y="9974"/>
                    <a:pt x="1" y="26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2552320" y="2633459"/>
              <a:ext cx="677410" cy="677391"/>
            </a:xfrm>
            <a:custGeom>
              <a:avLst/>
              <a:gdLst/>
              <a:ahLst/>
              <a:cxnLst/>
              <a:rect l="l" t="t" r="r" b="b"/>
              <a:pathLst>
                <a:path w="35894" h="35893" extrusionOk="0">
                  <a:moveTo>
                    <a:pt x="35893" y="17947"/>
                  </a:moveTo>
                  <a:cubicBezTo>
                    <a:pt x="35893" y="27854"/>
                    <a:pt x="27887" y="35893"/>
                    <a:pt x="17947" y="35893"/>
                  </a:cubicBezTo>
                  <a:cubicBezTo>
                    <a:pt x="8040" y="35893"/>
                    <a:pt x="1" y="27854"/>
                    <a:pt x="1" y="17947"/>
                  </a:cubicBezTo>
                  <a:cubicBezTo>
                    <a:pt x="1" y="8040"/>
                    <a:pt x="8040" y="0"/>
                    <a:pt x="17947" y="0"/>
                  </a:cubicBezTo>
                  <a:cubicBezTo>
                    <a:pt x="27887" y="0"/>
                    <a:pt x="35893" y="8040"/>
                    <a:pt x="35893" y="17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2622822" y="2703961"/>
              <a:ext cx="537017" cy="537017"/>
            </a:xfrm>
            <a:custGeom>
              <a:avLst/>
              <a:gdLst/>
              <a:ahLst/>
              <a:cxnLst/>
              <a:rect l="l" t="t" r="r" b="b"/>
              <a:pathLst>
                <a:path w="28455" h="28455" extrusionOk="0">
                  <a:moveTo>
                    <a:pt x="28455" y="14211"/>
                  </a:moveTo>
                  <a:cubicBezTo>
                    <a:pt x="28455" y="22083"/>
                    <a:pt x="22083" y="28454"/>
                    <a:pt x="14211" y="28454"/>
                  </a:cubicBezTo>
                  <a:cubicBezTo>
                    <a:pt x="6372" y="28454"/>
                    <a:pt x="1" y="22083"/>
                    <a:pt x="1" y="14211"/>
                  </a:cubicBezTo>
                  <a:cubicBezTo>
                    <a:pt x="1" y="6372"/>
                    <a:pt x="6372" y="0"/>
                    <a:pt x="14211" y="0"/>
                  </a:cubicBezTo>
                  <a:cubicBezTo>
                    <a:pt x="22083" y="0"/>
                    <a:pt x="28455" y="6372"/>
                    <a:pt x="28455" y="14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4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3600"/>
            </a:p>
          </p:txBody>
        </p:sp>
      </p:grpSp>
      <p:sp>
        <p:nvSpPr>
          <p:cNvPr id="1110" name="Google Shape;1110;p40"/>
          <p:cNvSpPr/>
          <p:nvPr/>
        </p:nvSpPr>
        <p:spPr>
          <a:xfrm>
            <a:off x="4998215" y="1714600"/>
            <a:ext cx="10437817" cy="107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13" name="Google Shape;1113;p40"/>
          <p:cNvSpPr/>
          <p:nvPr/>
        </p:nvSpPr>
        <p:spPr>
          <a:xfrm>
            <a:off x="4730149" y="6185201"/>
            <a:ext cx="10616143" cy="107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16" name="Google Shape;1116;p40"/>
          <p:cNvSpPr/>
          <p:nvPr/>
        </p:nvSpPr>
        <p:spPr>
          <a:xfrm>
            <a:off x="2073232" y="4153210"/>
            <a:ext cx="329892" cy="661028"/>
          </a:xfrm>
          <a:custGeom>
            <a:avLst/>
            <a:gdLst/>
            <a:ahLst/>
            <a:cxnLst/>
            <a:rect l="l" t="t" r="r" b="b"/>
            <a:pathLst>
              <a:path w="8740" h="17513" extrusionOk="0">
                <a:moveTo>
                  <a:pt x="0" y="0"/>
                </a:moveTo>
                <a:lnTo>
                  <a:pt x="0" y="17513"/>
                </a:lnTo>
                <a:lnTo>
                  <a:pt x="8740" y="8740"/>
                </a:lnTo>
                <a:close/>
              </a:path>
            </a:pathLst>
          </a:custGeom>
          <a:solidFill>
            <a:srgbClr val="0B9FC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17" name="Google Shape;1117;p40"/>
          <p:cNvSpPr/>
          <p:nvPr/>
        </p:nvSpPr>
        <p:spPr>
          <a:xfrm>
            <a:off x="2069459" y="4483049"/>
            <a:ext cx="38" cy="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0B9FC2"/>
          </a:solidFill>
          <a:ln w="10850" cap="flat" cmpd="sng">
            <a:solidFill>
              <a:srgbClr val="CDD6DA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18" name="Google Shape;1118;p40"/>
          <p:cNvSpPr/>
          <p:nvPr/>
        </p:nvSpPr>
        <p:spPr>
          <a:xfrm>
            <a:off x="15588600" y="1791279"/>
            <a:ext cx="1043800" cy="920450"/>
          </a:xfrm>
          <a:custGeom>
            <a:avLst/>
            <a:gdLst/>
            <a:ahLst/>
            <a:cxnLst/>
            <a:rect l="l" t="t" r="r" b="b"/>
            <a:pathLst>
              <a:path w="27654" h="24386" extrusionOk="0">
                <a:moveTo>
                  <a:pt x="27086" y="11209"/>
                </a:moveTo>
                <a:lnTo>
                  <a:pt x="20481" y="1102"/>
                </a:lnTo>
                <a:cubicBezTo>
                  <a:pt x="20048" y="401"/>
                  <a:pt x="19281" y="1"/>
                  <a:pt x="18447" y="1"/>
                </a:cubicBezTo>
                <a:lnTo>
                  <a:pt x="9173" y="1"/>
                </a:lnTo>
                <a:cubicBezTo>
                  <a:pt x="8373" y="1"/>
                  <a:pt x="7606" y="401"/>
                  <a:pt x="7172" y="1035"/>
                </a:cubicBezTo>
                <a:lnTo>
                  <a:pt x="601" y="10442"/>
                </a:lnTo>
                <a:cubicBezTo>
                  <a:pt x="0" y="11276"/>
                  <a:pt x="0" y="12343"/>
                  <a:pt x="534" y="13177"/>
                </a:cubicBezTo>
                <a:lnTo>
                  <a:pt x="7139" y="23284"/>
                </a:lnTo>
                <a:cubicBezTo>
                  <a:pt x="7606" y="23951"/>
                  <a:pt x="8373" y="24385"/>
                  <a:pt x="9173" y="24385"/>
                </a:cubicBezTo>
                <a:lnTo>
                  <a:pt x="18480" y="24385"/>
                </a:lnTo>
                <a:cubicBezTo>
                  <a:pt x="19281" y="24385"/>
                  <a:pt x="20014" y="23985"/>
                  <a:pt x="20481" y="23318"/>
                </a:cubicBezTo>
                <a:lnTo>
                  <a:pt x="27053" y="13944"/>
                </a:lnTo>
                <a:cubicBezTo>
                  <a:pt x="27620" y="13110"/>
                  <a:pt x="27653" y="12043"/>
                  <a:pt x="27086" y="112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19" name="Google Shape;1119;p40"/>
          <p:cNvSpPr/>
          <p:nvPr/>
        </p:nvSpPr>
        <p:spPr>
          <a:xfrm>
            <a:off x="15660350" y="1856763"/>
            <a:ext cx="883912" cy="789474"/>
          </a:xfrm>
          <a:custGeom>
            <a:avLst/>
            <a:gdLst/>
            <a:ahLst/>
            <a:cxnLst/>
            <a:rect l="l" t="t" r="r" b="b"/>
            <a:pathLst>
              <a:path w="23418" h="20916" extrusionOk="0">
                <a:moveTo>
                  <a:pt x="6138" y="19948"/>
                </a:moveTo>
                <a:lnTo>
                  <a:pt x="468" y="11242"/>
                </a:lnTo>
                <a:cubicBezTo>
                  <a:pt x="1" y="10541"/>
                  <a:pt x="1" y="9607"/>
                  <a:pt x="501" y="8907"/>
                </a:cubicBezTo>
                <a:lnTo>
                  <a:pt x="6105" y="901"/>
                </a:lnTo>
                <a:cubicBezTo>
                  <a:pt x="6505" y="334"/>
                  <a:pt x="7139" y="1"/>
                  <a:pt x="7839" y="1"/>
                </a:cubicBezTo>
                <a:lnTo>
                  <a:pt x="15512" y="1"/>
                </a:lnTo>
                <a:cubicBezTo>
                  <a:pt x="16212" y="1"/>
                  <a:pt x="16879" y="367"/>
                  <a:pt x="17246" y="968"/>
                </a:cubicBezTo>
                <a:lnTo>
                  <a:pt x="22950" y="9641"/>
                </a:lnTo>
                <a:cubicBezTo>
                  <a:pt x="23417" y="10375"/>
                  <a:pt x="23417" y="11309"/>
                  <a:pt x="22917" y="12009"/>
                </a:cubicBezTo>
                <a:lnTo>
                  <a:pt x="17313" y="20015"/>
                </a:lnTo>
                <a:cubicBezTo>
                  <a:pt x="16913" y="20582"/>
                  <a:pt x="16279" y="20915"/>
                  <a:pt x="15578" y="20915"/>
                </a:cubicBezTo>
                <a:lnTo>
                  <a:pt x="7906" y="20915"/>
                </a:lnTo>
                <a:cubicBezTo>
                  <a:pt x="7206" y="20882"/>
                  <a:pt x="6539" y="20549"/>
                  <a:pt x="6138" y="199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20" name="Google Shape;1120;p40"/>
          <p:cNvSpPr/>
          <p:nvPr/>
        </p:nvSpPr>
        <p:spPr>
          <a:xfrm>
            <a:off x="15588578" y="4023525"/>
            <a:ext cx="1043800" cy="919166"/>
          </a:xfrm>
          <a:custGeom>
            <a:avLst/>
            <a:gdLst/>
            <a:ahLst/>
            <a:cxnLst/>
            <a:rect l="l" t="t" r="r" b="b"/>
            <a:pathLst>
              <a:path w="27654" h="24352" extrusionOk="0">
                <a:moveTo>
                  <a:pt x="27120" y="11208"/>
                </a:moveTo>
                <a:lnTo>
                  <a:pt x="20515" y="1101"/>
                </a:lnTo>
                <a:cubicBezTo>
                  <a:pt x="20048" y="401"/>
                  <a:pt x="19281" y="0"/>
                  <a:pt x="18447" y="0"/>
                </a:cubicBezTo>
                <a:lnTo>
                  <a:pt x="9174" y="0"/>
                </a:lnTo>
                <a:cubicBezTo>
                  <a:pt x="8373" y="0"/>
                  <a:pt x="7639" y="367"/>
                  <a:pt x="7172" y="1034"/>
                </a:cubicBezTo>
                <a:lnTo>
                  <a:pt x="601" y="10441"/>
                </a:lnTo>
                <a:cubicBezTo>
                  <a:pt x="34" y="11242"/>
                  <a:pt x="1" y="12342"/>
                  <a:pt x="568" y="13176"/>
                </a:cubicBezTo>
                <a:lnTo>
                  <a:pt x="7172" y="23250"/>
                </a:lnTo>
                <a:cubicBezTo>
                  <a:pt x="7606" y="23951"/>
                  <a:pt x="8373" y="24351"/>
                  <a:pt x="9207" y="24351"/>
                </a:cubicBezTo>
                <a:lnTo>
                  <a:pt x="18481" y="24351"/>
                </a:lnTo>
                <a:cubicBezTo>
                  <a:pt x="19281" y="24351"/>
                  <a:pt x="20048" y="23984"/>
                  <a:pt x="20482" y="23317"/>
                </a:cubicBezTo>
                <a:lnTo>
                  <a:pt x="27053" y="13944"/>
                </a:lnTo>
                <a:cubicBezTo>
                  <a:pt x="27654" y="13110"/>
                  <a:pt x="27654" y="12042"/>
                  <a:pt x="27120" y="112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21" name="Google Shape;1121;p40"/>
          <p:cNvSpPr/>
          <p:nvPr/>
        </p:nvSpPr>
        <p:spPr>
          <a:xfrm>
            <a:off x="15661612" y="4088972"/>
            <a:ext cx="883912" cy="788228"/>
          </a:xfrm>
          <a:custGeom>
            <a:avLst/>
            <a:gdLst/>
            <a:ahLst/>
            <a:cxnLst/>
            <a:rect l="l" t="t" r="r" b="b"/>
            <a:pathLst>
              <a:path w="23418" h="20883" extrusionOk="0">
                <a:moveTo>
                  <a:pt x="6138" y="19948"/>
                </a:moveTo>
                <a:lnTo>
                  <a:pt x="467" y="11242"/>
                </a:lnTo>
                <a:cubicBezTo>
                  <a:pt x="0" y="10542"/>
                  <a:pt x="0" y="9608"/>
                  <a:pt x="501" y="8907"/>
                </a:cubicBezTo>
                <a:lnTo>
                  <a:pt x="6105" y="902"/>
                </a:lnTo>
                <a:cubicBezTo>
                  <a:pt x="6505" y="334"/>
                  <a:pt x="7139" y="1"/>
                  <a:pt x="7806" y="1"/>
                </a:cubicBezTo>
                <a:lnTo>
                  <a:pt x="15511" y="1"/>
                </a:lnTo>
                <a:cubicBezTo>
                  <a:pt x="16212" y="1"/>
                  <a:pt x="16879" y="368"/>
                  <a:pt x="17246" y="935"/>
                </a:cubicBezTo>
                <a:lnTo>
                  <a:pt x="22950" y="9641"/>
                </a:lnTo>
                <a:cubicBezTo>
                  <a:pt x="23417" y="10375"/>
                  <a:pt x="23384" y="11276"/>
                  <a:pt x="22917" y="11976"/>
                </a:cubicBezTo>
                <a:lnTo>
                  <a:pt x="17279" y="20015"/>
                </a:lnTo>
                <a:cubicBezTo>
                  <a:pt x="16912" y="20549"/>
                  <a:pt x="16279" y="20882"/>
                  <a:pt x="15578" y="20882"/>
                </a:cubicBezTo>
                <a:lnTo>
                  <a:pt x="7873" y="20882"/>
                </a:lnTo>
                <a:cubicBezTo>
                  <a:pt x="7172" y="20882"/>
                  <a:pt x="6538" y="20549"/>
                  <a:pt x="6138" y="199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22" name="Google Shape;1122;p40"/>
          <p:cNvSpPr/>
          <p:nvPr/>
        </p:nvSpPr>
        <p:spPr>
          <a:xfrm>
            <a:off x="15588600" y="6255735"/>
            <a:ext cx="1043800" cy="919166"/>
          </a:xfrm>
          <a:custGeom>
            <a:avLst/>
            <a:gdLst/>
            <a:ahLst/>
            <a:cxnLst/>
            <a:rect l="l" t="t" r="r" b="b"/>
            <a:pathLst>
              <a:path w="27654" h="24352" extrusionOk="0">
                <a:moveTo>
                  <a:pt x="27086" y="11175"/>
                </a:moveTo>
                <a:lnTo>
                  <a:pt x="20481" y="1101"/>
                </a:lnTo>
                <a:cubicBezTo>
                  <a:pt x="20048" y="401"/>
                  <a:pt x="19281" y="1"/>
                  <a:pt x="18447" y="1"/>
                </a:cubicBezTo>
                <a:lnTo>
                  <a:pt x="9173" y="1"/>
                </a:lnTo>
                <a:cubicBezTo>
                  <a:pt x="8373" y="1"/>
                  <a:pt x="7606" y="368"/>
                  <a:pt x="7172" y="1035"/>
                </a:cubicBezTo>
                <a:lnTo>
                  <a:pt x="601" y="10441"/>
                </a:lnTo>
                <a:cubicBezTo>
                  <a:pt x="0" y="11242"/>
                  <a:pt x="0" y="12343"/>
                  <a:pt x="534" y="13177"/>
                </a:cubicBezTo>
                <a:lnTo>
                  <a:pt x="7139" y="23251"/>
                </a:lnTo>
                <a:cubicBezTo>
                  <a:pt x="7606" y="23951"/>
                  <a:pt x="8373" y="24351"/>
                  <a:pt x="9173" y="24351"/>
                </a:cubicBezTo>
                <a:lnTo>
                  <a:pt x="18480" y="24351"/>
                </a:lnTo>
                <a:cubicBezTo>
                  <a:pt x="19281" y="24351"/>
                  <a:pt x="20014" y="23951"/>
                  <a:pt x="20481" y="23317"/>
                </a:cubicBezTo>
                <a:lnTo>
                  <a:pt x="27053" y="13944"/>
                </a:lnTo>
                <a:cubicBezTo>
                  <a:pt x="27620" y="13110"/>
                  <a:pt x="27653" y="12043"/>
                  <a:pt x="27086" y="111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23" name="Google Shape;1123;p40"/>
          <p:cNvSpPr/>
          <p:nvPr/>
        </p:nvSpPr>
        <p:spPr>
          <a:xfrm>
            <a:off x="15660350" y="6321218"/>
            <a:ext cx="883912" cy="788192"/>
          </a:xfrm>
          <a:custGeom>
            <a:avLst/>
            <a:gdLst/>
            <a:ahLst/>
            <a:cxnLst/>
            <a:rect l="l" t="t" r="r" b="b"/>
            <a:pathLst>
              <a:path w="23418" h="20882" extrusionOk="0">
                <a:moveTo>
                  <a:pt x="6138" y="19948"/>
                </a:moveTo>
                <a:lnTo>
                  <a:pt x="468" y="11242"/>
                </a:lnTo>
                <a:cubicBezTo>
                  <a:pt x="1" y="10541"/>
                  <a:pt x="1" y="9607"/>
                  <a:pt x="501" y="8907"/>
                </a:cubicBezTo>
                <a:lnTo>
                  <a:pt x="6105" y="901"/>
                </a:lnTo>
                <a:cubicBezTo>
                  <a:pt x="6505" y="334"/>
                  <a:pt x="7139" y="0"/>
                  <a:pt x="7839" y="0"/>
                </a:cubicBezTo>
                <a:lnTo>
                  <a:pt x="15512" y="0"/>
                </a:lnTo>
                <a:cubicBezTo>
                  <a:pt x="16212" y="0"/>
                  <a:pt x="16879" y="334"/>
                  <a:pt x="17246" y="934"/>
                </a:cubicBezTo>
                <a:lnTo>
                  <a:pt x="22950" y="9640"/>
                </a:lnTo>
                <a:cubicBezTo>
                  <a:pt x="23417" y="10341"/>
                  <a:pt x="23417" y="11275"/>
                  <a:pt x="22917" y="11975"/>
                </a:cubicBezTo>
                <a:lnTo>
                  <a:pt x="17313" y="19981"/>
                </a:lnTo>
                <a:cubicBezTo>
                  <a:pt x="16913" y="20548"/>
                  <a:pt x="16279" y="20882"/>
                  <a:pt x="15578" y="20882"/>
                </a:cubicBezTo>
                <a:lnTo>
                  <a:pt x="7906" y="20882"/>
                </a:lnTo>
                <a:cubicBezTo>
                  <a:pt x="7206" y="20882"/>
                  <a:pt x="6539" y="20515"/>
                  <a:pt x="6138" y="199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24" name="Google Shape;1124;p40"/>
          <p:cNvSpPr/>
          <p:nvPr/>
        </p:nvSpPr>
        <p:spPr>
          <a:xfrm>
            <a:off x="6828851" y="1714500"/>
            <a:ext cx="7792026" cy="105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74300" tIns="182850" rIns="274300" bIns="182850" anchor="ctr" anchorCtr="0">
            <a:noAutofit/>
          </a:bodyPr>
          <a:lstStyle/>
          <a:p>
            <a:pPr algn="r"/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Contact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clinics interested 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 quality improvement training.</a:t>
            </a:r>
            <a:endParaRPr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25" name="Google Shape;1125;p40"/>
          <p:cNvSpPr/>
          <p:nvPr/>
        </p:nvSpPr>
        <p:spPr>
          <a:xfrm>
            <a:off x="6912172" y="3961700"/>
            <a:ext cx="7708704" cy="105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74300" tIns="182850" rIns="274300" bIns="182850" anchor="ctr" anchorCtr="0">
            <a:noAutofit/>
          </a:bodyPr>
          <a:lstStyle/>
          <a:p>
            <a:pPr algn="r"/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Reach out to clinics through the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Regional Health Authority.</a:t>
            </a:r>
            <a:endParaRPr sz="3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26" name="Google Shape;1126;p40"/>
          <p:cNvSpPr/>
          <p:nvPr/>
        </p:nvSpPr>
        <p:spPr>
          <a:xfrm>
            <a:off x="6828850" y="6193342"/>
            <a:ext cx="7792026" cy="105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274300" tIns="182850" rIns="274300" bIns="182850" anchor="ctr" anchorCtr="0">
            <a:noAutofit/>
          </a:bodyPr>
          <a:lstStyle/>
          <a:p>
            <a:pPr algn="r"/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Active promotions through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newsletters 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on various partners' platforms.</a:t>
            </a:r>
            <a:endParaRPr sz="32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27" name="Google Shape;1127;p40"/>
          <p:cNvSpPr/>
          <p:nvPr/>
        </p:nvSpPr>
        <p:spPr>
          <a:xfrm>
            <a:off x="15848304" y="4179713"/>
            <a:ext cx="510516" cy="504614"/>
          </a:xfrm>
          <a:custGeom>
            <a:avLst/>
            <a:gdLst/>
            <a:ahLst/>
            <a:cxnLst/>
            <a:rect l="l" t="t" r="r" b="b"/>
            <a:pathLst>
              <a:path w="12977" h="12827" extrusionOk="0">
                <a:moveTo>
                  <a:pt x="6502" y="655"/>
                </a:moveTo>
                <a:cubicBezTo>
                  <a:pt x="6792" y="655"/>
                  <a:pt x="7083" y="747"/>
                  <a:pt x="7340" y="918"/>
                </a:cubicBezTo>
                <a:lnTo>
                  <a:pt x="12110" y="4487"/>
                </a:lnTo>
                <a:lnTo>
                  <a:pt x="7239" y="7856"/>
                </a:lnTo>
                <a:cubicBezTo>
                  <a:pt x="7006" y="7756"/>
                  <a:pt x="6756" y="7706"/>
                  <a:pt x="6506" y="7706"/>
                </a:cubicBezTo>
                <a:cubicBezTo>
                  <a:pt x="6255" y="7706"/>
                  <a:pt x="6005" y="7756"/>
                  <a:pt x="5772" y="7856"/>
                </a:cubicBezTo>
                <a:lnTo>
                  <a:pt x="902" y="4487"/>
                </a:lnTo>
                <a:lnTo>
                  <a:pt x="5705" y="918"/>
                </a:lnTo>
                <a:cubicBezTo>
                  <a:pt x="5949" y="739"/>
                  <a:pt x="6225" y="655"/>
                  <a:pt x="6502" y="655"/>
                </a:cubicBezTo>
                <a:close/>
                <a:moveTo>
                  <a:pt x="668" y="5121"/>
                </a:moveTo>
                <a:lnTo>
                  <a:pt x="5171" y="8223"/>
                </a:lnTo>
                <a:lnTo>
                  <a:pt x="668" y="11793"/>
                </a:lnTo>
                <a:lnTo>
                  <a:pt x="668" y="5121"/>
                </a:lnTo>
                <a:close/>
                <a:moveTo>
                  <a:pt x="12343" y="5121"/>
                </a:moveTo>
                <a:lnTo>
                  <a:pt x="12343" y="11793"/>
                </a:lnTo>
                <a:lnTo>
                  <a:pt x="7873" y="8223"/>
                </a:lnTo>
                <a:lnTo>
                  <a:pt x="12343" y="5121"/>
                </a:lnTo>
                <a:close/>
                <a:moveTo>
                  <a:pt x="6522" y="8373"/>
                </a:moveTo>
                <a:cubicBezTo>
                  <a:pt x="6747" y="8373"/>
                  <a:pt x="6973" y="8424"/>
                  <a:pt x="7173" y="8524"/>
                </a:cubicBezTo>
                <a:cubicBezTo>
                  <a:pt x="7206" y="8557"/>
                  <a:pt x="7239" y="8557"/>
                  <a:pt x="7273" y="8590"/>
                </a:cubicBezTo>
                <a:lnTo>
                  <a:pt x="7306" y="8590"/>
                </a:lnTo>
                <a:cubicBezTo>
                  <a:pt x="7340" y="8624"/>
                  <a:pt x="7406" y="8657"/>
                  <a:pt x="7440" y="8690"/>
                </a:cubicBezTo>
                <a:lnTo>
                  <a:pt x="11743" y="12160"/>
                </a:lnTo>
                <a:lnTo>
                  <a:pt x="1269" y="12160"/>
                </a:lnTo>
                <a:lnTo>
                  <a:pt x="3904" y="10058"/>
                </a:lnTo>
                <a:lnTo>
                  <a:pt x="5605" y="8690"/>
                </a:lnTo>
                <a:cubicBezTo>
                  <a:pt x="5638" y="8657"/>
                  <a:pt x="5705" y="8624"/>
                  <a:pt x="5738" y="8590"/>
                </a:cubicBezTo>
                <a:lnTo>
                  <a:pt x="5772" y="8590"/>
                </a:lnTo>
                <a:cubicBezTo>
                  <a:pt x="5805" y="8557"/>
                  <a:pt x="5838" y="8557"/>
                  <a:pt x="5872" y="8524"/>
                </a:cubicBezTo>
                <a:cubicBezTo>
                  <a:pt x="6072" y="8424"/>
                  <a:pt x="6297" y="8373"/>
                  <a:pt x="6522" y="8373"/>
                </a:cubicBezTo>
                <a:close/>
                <a:moveTo>
                  <a:pt x="6479" y="0"/>
                </a:moveTo>
                <a:cubicBezTo>
                  <a:pt x="6070" y="0"/>
                  <a:pt x="5660" y="126"/>
                  <a:pt x="5305" y="384"/>
                </a:cubicBezTo>
                <a:lnTo>
                  <a:pt x="134" y="4254"/>
                </a:lnTo>
                <a:lnTo>
                  <a:pt x="101" y="4254"/>
                </a:lnTo>
                <a:cubicBezTo>
                  <a:pt x="101" y="4254"/>
                  <a:pt x="101" y="4287"/>
                  <a:pt x="101" y="4287"/>
                </a:cubicBezTo>
                <a:cubicBezTo>
                  <a:pt x="68" y="4287"/>
                  <a:pt x="68" y="4321"/>
                  <a:pt x="68" y="4321"/>
                </a:cubicBezTo>
                <a:cubicBezTo>
                  <a:pt x="68" y="4321"/>
                  <a:pt x="34" y="4354"/>
                  <a:pt x="34" y="4354"/>
                </a:cubicBezTo>
                <a:cubicBezTo>
                  <a:pt x="34" y="4354"/>
                  <a:pt x="34" y="4387"/>
                  <a:pt x="34" y="4387"/>
                </a:cubicBezTo>
                <a:cubicBezTo>
                  <a:pt x="1" y="4387"/>
                  <a:pt x="1" y="4421"/>
                  <a:pt x="1" y="4421"/>
                </a:cubicBezTo>
                <a:cubicBezTo>
                  <a:pt x="1" y="4454"/>
                  <a:pt x="1" y="4487"/>
                  <a:pt x="1" y="4487"/>
                </a:cubicBezTo>
                <a:lnTo>
                  <a:pt x="1" y="12493"/>
                </a:lnTo>
                <a:cubicBezTo>
                  <a:pt x="1" y="12526"/>
                  <a:pt x="1" y="12526"/>
                  <a:pt x="1" y="12560"/>
                </a:cubicBezTo>
                <a:cubicBezTo>
                  <a:pt x="1" y="12593"/>
                  <a:pt x="1" y="12593"/>
                  <a:pt x="1" y="12593"/>
                </a:cubicBezTo>
                <a:cubicBezTo>
                  <a:pt x="1" y="12593"/>
                  <a:pt x="34" y="12593"/>
                  <a:pt x="34" y="12627"/>
                </a:cubicBezTo>
                <a:cubicBezTo>
                  <a:pt x="34" y="12627"/>
                  <a:pt x="34" y="12660"/>
                  <a:pt x="34" y="12660"/>
                </a:cubicBezTo>
                <a:cubicBezTo>
                  <a:pt x="68" y="12660"/>
                  <a:pt x="68" y="12660"/>
                  <a:pt x="68" y="12693"/>
                </a:cubicBezTo>
                <a:cubicBezTo>
                  <a:pt x="68" y="12693"/>
                  <a:pt x="68" y="12693"/>
                  <a:pt x="101" y="12727"/>
                </a:cubicBezTo>
                <a:cubicBezTo>
                  <a:pt x="134" y="12760"/>
                  <a:pt x="134" y="12760"/>
                  <a:pt x="134" y="12760"/>
                </a:cubicBezTo>
                <a:lnTo>
                  <a:pt x="168" y="12760"/>
                </a:lnTo>
                <a:cubicBezTo>
                  <a:pt x="168" y="12760"/>
                  <a:pt x="168" y="12793"/>
                  <a:pt x="168" y="12793"/>
                </a:cubicBezTo>
                <a:lnTo>
                  <a:pt x="234" y="12793"/>
                </a:lnTo>
                <a:cubicBezTo>
                  <a:pt x="268" y="12793"/>
                  <a:pt x="268" y="12827"/>
                  <a:pt x="268" y="12827"/>
                </a:cubicBezTo>
                <a:lnTo>
                  <a:pt x="12710" y="12827"/>
                </a:lnTo>
                <a:cubicBezTo>
                  <a:pt x="12710" y="12827"/>
                  <a:pt x="12743" y="12793"/>
                  <a:pt x="12743" y="12793"/>
                </a:cubicBezTo>
                <a:lnTo>
                  <a:pt x="12777" y="12793"/>
                </a:lnTo>
                <a:cubicBezTo>
                  <a:pt x="12810" y="12793"/>
                  <a:pt x="12810" y="12760"/>
                  <a:pt x="12810" y="12760"/>
                </a:cubicBezTo>
                <a:lnTo>
                  <a:pt x="12843" y="12760"/>
                </a:lnTo>
                <a:cubicBezTo>
                  <a:pt x="12843" y="12760"/>
                  <a:pt x="12843" y="12760"/>
                  <a:pt x="12843" y="12727"/>
                </a:cubicBezTo>
                <a:lnTo>
                  <a:pt x="12877" y="12727"/>
                </a:lnTo>
                <a:cubicBezTo>
                  <a:pt x="12877" y="12693"/>
                  <a:pt x="12910" y="12693"/>
                  <a:pt x="12910" y="12693"/>
                </a:cubicBezTo>
                <a:cubicBezTo>
                  <a:pt x="12910" y="12660"/>
                  <a:pt x="12910" y="12660"/>
                  <a:pt x="12910" y="12660"/>
                </a:cubicBezTo>
                <a:cubicBezTo>
                  <a:pt x="12910" y="12660"/>
                  <a:pt x="12944" y="12627"/>
                  <a:pt x="12944" y="12627"/>
                </a:cubicBezTo>
                <a:cubicBezTo>
                  <a:pt x="12944" y="12593"/>
                  <a:pt x="12944" y="12593"/>
                  <a:pt x="12944" y="12593"/>
                </a:cubicBezTo>
                <a:lnTo>
                  <a:pt x="12944" y="12560"/>
                </a:lnTo>
                <a:lnTo>
                  <a:pt x="12977" y="12560"/>
                </a:lnTo>
                <a:cubicBezTo>
                  <a:pt x="12977" y="12526"/>
                  <a:pt x="12977" y="12526"/>
                  <a:pt x="12977" y="12493"/>
                </a:cubicBezTo>
                <a:lnTo>
                  <a:pt x="12977" y="4487"/>
                </a:lnTo>
                <a:cubicBezTo>
                  <a:pt x="12977" y="4487"/>
                  <a:pt x="12977" y="4454"/>
                  <a:pt x="12977" y="4421"/>
                </a:cubicBezTo>
                <a:cubicBezTo>
                  <a:pt x="12977" y="4421"/>
                  <a:pt x="12977" y="4387"/>
                  <a:pt x="12977" y="4387"/>
                </a:cubicBezTo>
                <a:cubicBezTo>
                  <a:pt x="12944" y="4387"/>
                  <a:pt x="12944" y="4354"/>
                  <a:pt x="12944" y="4354"/>
                </a:cubicBezTo>
                <a:cubicBezTo>
                  <a:pt x="12944" y="4354"/>
                  <a:pt x="12944" y="4321"/>
                  <a:pt x="12910" y="4321"/>
                </a:cubicBezTo>
                <a:cubicBezTo>
                  <a:pt x="12910" y="4321"/>
                  <a:pt x="12910" y="4287"/>
                  <a:pt x="12877" y="4287"/>
                </a:cubicBezTo>
                <a:cubicBezTo>
                  <a:pt x="12877" y="4287"/>
                  <a:pt x="12877" y="4254"/>
                  <a:pt x="12877" y="4254"/>
                </a:cubicBezTo>
                <a:lnTo>
                  <a:pt x="12843" y="4254"/>
                </a:lnTo>
                <a:lnTo>
                  <a:pt x="7706" y="418"/>
                </a:lnTo>
                <a:cubicBezTo>
                  <a:pt x="7345" y="143"/>
                  <a:pt x="6913" y="0"/>
                  <a:pt x="6479" y="0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1128" name="Google Shape;1128;p40"/>
          <p:cNvGrpSpPr/>
          <p:nvPr/>
        </p:nvGrpSpPr>
        <p:grpSpPr>
          <a:xfrm>
            <a:off x="15828709" y="2039293"/>
            <a:ext cx="562986" cy="423922"/>
            <a:chOff x="4679929" y="5087569"/>
            <a:chExt cx="274306" cy="206549"/>
          </a:xfrm>
        </p:grpSpPr>
        <p:sp>
          <p:nvSpPr>
            <p:cNvPr id="1129" name="Google Shape;1129;p40"/>
            <p:cNvSpPr/>
            <p:nvPr/>
          </p:nvSpPr>
          <p:spPr>
            <a:xfrm>
              <a:off x="4679929" y="5087569"/>
              <a:ext cx="274306" cy="206549"/>
            </a:xfrm>
            <a:custGeom>
              <a:avLst/>
              <a:gdLst/>
              <a:ahLst/>
              <a:cxnLst/>
              <a:rect l="l" t="t" r="r" b="b"/>
              <a:pathLst>
                <a:path w="14311" h="10776" extrusionOk="0">
                  <a:moveTo>
                    <a:pt x="11709" y="735"/>
                  </a:moveTo>
                  <a:cubicBezTo>
                    <a:pt x="12776" y="735"/>
                    <a:pt x="13610" y="1569"/>
                    <a:pt x="13610" y="2636"/>
                  </a:cubicBezTo>
                  <a:lnTo>
                    <a:pt x="13610" y="6039"/>
                  </a:lnTo>
                  <a:cubicBezTo>
                    <a:pt x="13610" y="7073"/>
                    <a:pt x="12776" y="7940"/>
                    <a:pt x="11709" y="7940"/>
                  </a:cubicBezTo>
                  <a:lnTo>
                    <a:pt x="11175" y="7940"/>
                  </a:lnTo>
                  <a:cubicBezTo>
                    <a:pt x="11108" y="7940"/>
                    <a:pt x="11042" y="7940"/>
                    <a:pt x="11008" y="8007"/>
                  </a:cubicBezTo>
                  <a:lnTo>
                    <a:pt x="8173" y="9775"/>
                  </a:lnTo>
                  <a:lnTo>
                    <a:pt x="8206" y="8307"/>
                  </a:lnTo>
                  <a:cubicBezTo>
                    <a:pt x="8240" y="8207"/>
                    <a:pt x="8206" y="8107"/>
                    <a:pt x="8140" y="8040"/>
                  </a:cubicBezTo>
                  <a:cubicBezTo>
                    <a:pt x="8073" y="7973"/>
                    <a:pt x="7973" y="7940"/>
                    <a:pt x="7873" y="7940"/>
                  </a:cubicBezTo>
                  <a:lnTo>
                    <a:pt x="2602" y="7940"/>
                  </a:lnTo>
                  <a:cubicBezTo>
                    <a:pt x="1535" y="7940"/>
                    <a:pt x="701" y="7073"/>
                    <a:pt x="701" y="6039"/>
                  </a:cubicBezTo>
                  <a:lnTo>
                    <a:pt x="701" y="2636"/>
                  </a:lnTo>
                  <a:cubicBezTo>
                    <a:pt x="701" y="1569"/>
                    <a:pt x="1535" y="735"/>
                    <a:pt x="2602" y="735"/>
                  </a:cubicBezTo>
                  <a:close/>
                  <a:moveTo>
                    <a:pt x="2602" y="1"/>
                  </a:moveTo>
                  <a:cubicBezTo>
                    <a:pt x="1168" y="1"/>
                    <a:pt x="1" y="1202"/>
                    <a:pt x="1" y="2636"/>
                  </a:cubicBezTo>
                  <a:lnTo>
                    <a:pt x="1" y="6039"/>
                  </a:lnTo>
                  <a:cubicBezTo>
                    <a:pt x="1" y="7473"/>
                    <a:pt x="1168" y="8640"/>
                    <a:pt x="2602" y="8640"/>
                  </a:cubicBezTo>
                  <a:lnTo>
                    <a:pt x="7506" y="8640"/>
                  </a:lnTo>
                  <a:lnTo>
                    <a:pt x="7439" y="10408"/>
                  </a:lnTo>
                  <a:cubicBezTo>
                    <a:pt x="7439" y="10542"/>
                    <a:pt x="7506" y="10675"/>
                    <a:pt x="7639" y="10742"/>
                  </a:cubicBezTo>
                  <a:cubicBezTo>
                    <a:pt x="7673" y="10775"/>
                    <a:pt x="7739" y="10775"/>
                    <a:pt x="7806" y="10775"/>
                  </a:cubicBezTo>
                  <a:cubicBezTo>
                    <a:pt x="7873" y="10775"/>
                    <a:pt x="7940" y="10775"/>
                    <a:pt x="7973" y="10742"/>
                  </a:cubicBezTo>
                  <a:lnTo>
                    <a:pt x="11275" y="8640"/>
                  </a:lnTo>
                  <a:lnTo>
                    <a:pt x="11709" y="8640"/>
                  </a:lnTo>
                  <a:cubicBezTo>
                    <a:pt x="13143" y="8640"/>
                    <a:pt x="14311" y="7473"/>
                    <a:pt x="14311" y="6039"/>
                  </a:cubicBezTo>
                  <a:lnTo>
                    <a:pt x="14311" y="2636"/>
                  </a:lnTo>
                  <a:cubicBezTo>
                    <a:pt x="14311" y="1168"/>
                    <a:pt x="13143" y="1"/>
                    <a:pt x="11709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4735553" y="5157913"/>
              <a:ext cx="23672" cy="23672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01" y="0"/>
                  </a:moveTo>
                  <a:cubicBezTo>
                    <a:pt x="267" y="0"/>
                    <a:pt x="1" y="267"/>
                    <a:pt x="1" y="601"/>
                  </a:cubicBezTo>
                  <a:cubicBezTo>
                    <a:pt x="1" y="968"/>
                    <a:pt x="267" y="1234"/>
                    <a:pt x="601" y="1234"/>
                  </a:cubicBezTo>
                  <a:cubicBezTo>
                    <a:pt x="935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01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4781592" y="5157913"/>
              <a:ext cx="24304" cy="23672"/>
            </a:xfrm>
            <a:custGeom>
              <a:avLst/>
              <a:gdLst/>
              <a:ahLst/>
              <a:cxnLst/>
              <a:rect l="l" t="t" r="r" b="b"/>
              <a:pathLst>
                <a:path w="1268" h="1235" extrusionOk="0">
                  <a:moveTo>
                    <a:pt x="634" y="0"/>
                  </a:moveTo>
                  <a:cubicBezTo>
                    <a:pt x="301" y="0"/>
                    <a:pt x="0" y="267"/>
                    <a:pt x="0" y="601"/>
                  </a:cubicBezTo>
                  <a:cubicBezTo>
                    <a:pt x="0" y="968"/>
                    <a:pt x="301" y="1234"/>
                    <a:pt x="634" y="1234"/>
                  </a:cubicBezTo>
                  <a:cubicBezTo>
                    <a:pt x="968" y="1234"/>
                    <a:pt x="1268" y="968"/>
                    <a:pt x="1268" y="601"/>
                  </a:cubicBezTo>
                  <a:cubicBezTo>
                    <a:pt x="1268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828265" y="5157913"/>
              <a:ext cx="23672" cy="23672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301" y="0"/>
                    <a:pt x="0" y="267"/>
                    <a:pt x="0" y="601"/>
                  </a:cubicBezTo>
                  <a:cubicBezTo>
                    <a:pt x="0" y="968"/>
                    <a:pt x="301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874937" y="5157913"/>
              <a:ext cx="23672" cy="23672"/>
            </a:xfrm>
            <a:custGeom>
              <a:avLst/>
              <a:gdLst/>
              <a:ahLst/>
              <a:cxnLst/>
              <a:rect l="l" t="t" r="r" b="b"/>
              <a:pathLst>
                <a:path w="1235" h="1235" extrusionOk="0">
                  <a:moveTo>
                    <a:pt x="634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68"/>
                    <a:pt x="267" y="1234"/>
                    <a:pt x="634" y="1234"/>
                  </a:cubicBezTo>
                  <a:cubicBezTo>
                    <a:pt x="968" y="1234"/>
                    <a:pt x="1235" y="968"/>
                    <a:pt x="1235" y="601"/>
                  </a:cubicBezTo>
                  <a:cubicBezTo>
                    <a:pt x="1235" y="267"/>
                    <a:pt x="968" y="0"/>
                    <a:pt x="634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15901677" y="6458087"/>
            <a:ext cx="400278" cy="527542"/>
            <a:chOff x="7223963" y="5062652"/>
            <a:chExt cx="195029" cy="257036"/>
          </a:xfrm>
        </p:grpSpPr>
        <p:sp>
          <p:nvSpPr>
            <p:cNvPr id="1135" name="Google Shape;1135;p40"/>
            <p:cNvSpPr/>
            <p:nvPr/>
          </p:nvSpPr>
          <p:spPr>
            <a:xfrm>
              <a:off x="7223963" y="5062652"/>
              <a:ext cx="195029" cy="257036"/>
            </a:xfrm>
            <a:custGeom>
              <a:avLst/>
              <a:gdLst/>
              <a:ahLst/>
              <a:cxnLst/>
              <a:rect l="l" t="t" r="r" b="b"/>
              <a:pathLst>
                <a:path w="10175" h="13410" extrusionOk="0">
                  <a:moveTo>
                    <a:pt x="2636" y="1034"/>
                  </a:moveTo>
                  <a:lnTo>
                    <a:pt x="2636" y="2669"/>
                  </a:lnTo>
                  <a:lnTo>
                    <a:pt x="1001" y="2669"/>
                  </a:lnTo>
                  <a:lnTo>
                    <a:pt x="2636" y="1034"/>
                  </a:lnTo>
                  <a:close/>
                  <a:moveTo>
                    <a:pt x="9441" y="600"/>
                  </a:moveTo>
                  <a:cubicBezTo>
                    <a:pt x="9507" y="600"/>
                    <a:pt x="9541" y="634"/>
                    <a:pt x="9541" y="701"/>
                  </a:cubicBezTo>
                  <a:lnTo>
                    <a:pt x="9541" y="12709"/>
                  </a:lnTo>
                  <a:cubicBezTo>
                    <a:pt x="9541" y="12776"/>
                    <a:pt x="9507" y="12809"/>
                    <a:pt x="9441" y="12809"/>
                  </a:cubicBezTo>
                  <a:lnTo>
                    <a:pt x="668" y="12809"/>
                  </a:lnTo>
                  <a:cubicBezTo>
                    <a:pt x="634" y="12809"/>
                    <a:pt x="568" y="12776"/>
                    <a:pt x="568" y="12709"/>
                  </a:cubicBezTo>
                  <a:lnTo>
                    <a:pt x="568" y="3269"/>
                  </a:lnTo>
                  <a:lnTo>
                    <a:pt x="2936" y="3269"/>
                  </a:lnTo>
                  <a:cubicBezTo>
                    <a:pt x="3103" y="3269"/>
                    <a:pt x="3236" y="3136"/>
                    <a:pt x="3236" y="2969"/>
                  </a:cubicBezTo>
                  <a:lnTo>
                    <a:pt x="3236" y="600"/>
                  </a:lnTo>
                  <a:close/>
                  <a:moveTo>
                    <a:pt x="2803" y="0"/>
                  </a:moveTo>
                  <a:cubicBezTo>
                    <a:pt x="2803" y="33"/>
                    <a:pt x="2803" y="33"/>
                    <a:pt x="2769" y="33"/>
                  </a:cubicBezTo>
                  <a:cubicBezTo>
                    <a:pt x="2736" y="33"/>
                    <a:pt x="2736" y="67"/>
                    <a:pt x="2736" y="67"/>
                  </a:cubicBezTo>
                  <a:lnTo>
                    <a:pt x="67" y="2769"/>
                  </a:lnTo>
                  <a:cubicBezTo>
                    <a:pt x="34" y="2769"/>
                    <a:pt x="34" y="2802"/>
                    <a:pt x="34" y="2835"/>
                  </a:cubicBezTo>
                  <a:lnTo>
                    <a:pt x="1" y="2835"/>
                  </a:lnTo>
                  <a:cubicBezTo>
                    <a:pt x="1" y="2869"/>
                    <a:pt x="1" y="2902"/>
                    <a:pt x="1" y="2902"/>
                  </a:cubicBezTo>
                  <a:lnTo>
                    <a:pt x="1" y="2935"/>
                  </a:lnTo>
                  <a:cubicBezTo>
                    <a:pt x="1" y="2935"/>
                    <a:pt x="1" y="2969"/>
                    <a:pt x="1" y="2969"/>
                  </a:cubicBezTo>
                  <a:lnTo>
                    <a:pt x="1" y="12709"/>
                  </a:lnTo>
                  <a:cubicBezTo>
                    <a:pt x="1" y="13109"/>
                    <a:pt x="301" y="13410"/>
                    <a:pt x="701" y="13410"/>
                  </a:cubicBezTo>
                  <a:lnTo>
                    <a:pt x="9474" y="13410"/>
                  </a:lnTo>
                  <a:cubicBezTo>
                    <a:pt x="9841" y="13410"/>
                    <a:pt x="10175" y="13109"/>
                    <a:pt x="10175" y="12709"/>
                  </a:cubicBezTo>
                  <a:lnTo>
                    <a:pt x="10175" y="667"/>
                  </a:lnTo>
                  <a:cubicBezTo>
                    <a:pt x="10141" y="300"/>
                    <a:pt x="9841" y="0"/>
                    <a:pt x="9441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7251448" y="5163663"/>
              <a:ext cx="139405" cy="11520"/>
            </a:xfrm>
            <a:custGeom>
              <a:avLst/>
              <a:gdLst/>
              <a:ahLst/>
              <a:cxnLst/>
              <a:rect l="l" t="t" r="r" b="b"/>
              <a:pathLst>
                <a:path w="7273" h="601" extrusionOk="0">
                  <a:moveTo>
                    <a:pt x="301" y="0"/>
                  </a:moveTo>
                  <a:cubicBezTo>
                    <a:pt x="134" y="0"/>
                    <a:pt x="1" y="134"/>
                    <a:pt x="1" y="301"/>
                  </a:cubicBezTo>
                  <a:cubicBezTo>
                    <a:pt x="1" y="467"/>
                    <a:pt x="134" y="601"/>
                    <a:pt x="301" y="601"/>
                  </a:cubicBezTo>
                  <a:lnTo>
                    <a:pt x="6973" y="601"/>
                  </a:lnTo>
                  <a:cubicBezTo>
                    <a:pt x="7139" y="601"/>
                    <a:pt x="7273" y="467"/>
                    <a:pt x="7273" y="301"/>
                  </a:cubicBezTo>
                  <a:cubicBezTo>
                    <a:pt x="7273" y="134"/>
                    <a:pt x="7139" y="0"/>
                    <a:pt x="6973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7251448" y="5196267"/>
              <a:ext cx="139405" cy="11539"/>
            </a:xfrm>
            <a:custGeom>
              <a:avLst/>
              <a:gdLst/>
              <a:ahLst/>
              <a:cxnLst/>
              <a:rect l="l" t="t" r="r" b="b"/>
              <a:pathLst>
                <a:path w="7273" h="602" extrusionOk="0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468"/>
                    <a:pt x="134" y="601"/>
                    <a:pt x="301" y="601"/>
                  </a:cubicBezTo>
                  <a:lnTo>
                    <a:pt x="6973" y="601"/>
                  </a:lnTo>
                  <a:cubicBezTo>
                    <a:pt x="7139" y="601"/>
                    <a:pt x="7273" y="468"/>
                    <a:pt x="7273" y="301"/>
                  </a:cubicBezTo>
                  <a:cubicBezTo>
                    <a:pt x="7273" y="134"/>
                    <a:pt x="7139" y="1"/>
                    <a:pt x="6973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7251448" y="5228238"/>
              <a:ext cx="139405" cy="11520"/>
            </a:xfrm>
            <a:custGeom>
              <a:avLst/>
              <a:gdLst/>
              <a:ahLst/>
              <a:cxnLst/>
              <a:rect l="l" t="t" r="r" b="b"/>
              <a:pathLst>
                <a:path w="7273" h="601" extrusionOk="0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468"/>
                    <a:pt x="134" y="601"/>
                    <a:pt x="301" y="601"/>
                  </a:cubicBezTo>
                  <a:lnTo>
                    <a:pt x="6973" y="601"/>
                  </a:lnTo>
                  <a:cubicBezTo>
                    <a:pt x="7139" y="601"/>
                    <a:pt x="7273" y="468"/>
                    <a:pt x="7273" y="301"/>
                  </a:cubicBezTo>
                  <a:cubicBezTo>
                    <a:pt x="7273" y="134"/>
                    <a:pt x="7139" y="1"/>
                    <a:pt x="6973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7251448" y="5260842"/>
              <a:ext cx="139405" cy="11539"/>
            </a:xfrm>
            <a:custGeom>
              <a:avLst/>
              <a:gdLst/>
              <a:ahLst/>
              <a:cxnLst/>
              <a:rect l="l" t="t" r="r" b="b"/>
              <a:pathLst>
                <a:path w="7273" h="602" extrusionOk="0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468"/>
                    <a:pt x="134" y="601"/>
                    <a:pt x="301" y="601"/>
                  </a:cubicBezTo>
                  <a:lnTo>
                    <a:pt x="6973" y="601"/>
                  </a:lnTo>
                  <a:cubicBezTo>
                    <a:pt x="7139" y="601"/>
                    <a:pt x="7273" y="468"/>
                    <a:pt x="7273" y="301"/>
                  </a:cubicBezTo>
                  <a:cubicBezTo>
                    <a:pt x="7273" y="134"/>
                    <a:pt x="7139" y="1"/>
                    <a:pt x="6973" y="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140" name="Google Shape;1140;p40"/>
          <p:cNvGrpSpPr/>
          <p:nvPr/>
        </p:nvGrpSpPr>
        <p:grpSpPr>
          <a:xfrm>
            <a:off x="2073124" y="4482890"/>
            <a:ext cx="3903392" cy="3172788"/>
            <a:chOff x="1399675" y="2972120"/>
            <a:chExt cx="1951696" cy="1586394"/>
          </a:xfrm>
        </p:grpSpPr>
        <p:sp>
          <p:nvSpPr>
            <p:cNvPr id="1141" name="Google Shape;1141;p40"/>
            <p:cNvSpPr/>
            <p:nvPr/>
          </p:nvSpPr>
          <p:spPr>
            <a:xfrm>
              <a:off x="1713785" y="3505304"/>
              <a:ext cx="449505" cy="447618"/>
            </a:xfrm>
            <a:custGeom>
              <a:avLst/>
              <a:gdLst/>
              <a:ahLst/>
              <a:cxnLst/>
              <a:rect l="l" t="t" r="r" b="b"/>
              <a:pathLst>
                <a:path w="23818" h="23718" extrusionOk="0">
                  <a:moveTo>
                    <a:pt x="22817" y="23717"/>
                  </a:moveTo>
                  <a:lnTo>
                    <a:pt x="1" y="1001"/>
                  </a:lnTo>
                  <a:lnTo>
                    <a:pt x="1001" y="0"/>
                  </a:lnTo>
                  <a:lnTo>
                    <a:pt x="23818" y="227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1399675" y="2972120"/>
              <a:ext cx="542679" cy="661028"/>
            </a:xfrm>
            <a:custGeom>
              <a:avLst/>
              <a:gdLst/>
              <a:ahLst/>
              <a:cxnLst/>
              <a:rect l="l" t="t" r="r" b="b"/>
              <a:pathLst>
                <a:path w="28755" h="35026" extrusionOk="0">
                  <a:moveTo>
                    <a:pt x="0" y="8774"/>
                  </a:moveTo>
                  <a:lnTo>
                    <a:pt x="0" y="35026"/>
                  </a:lnTo>
                  <a:cubicBezTo>
                    <a:pt x="11909" y="35026"/>
                    <a:pt x="22416" y="29088"/>
                    <a:pt x="28754" y="20015"/>
                  </a:cubicBezTo>
                  <a:lnTo>
                    <a:pt x="87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1995226" y="3617984"/>
              <a:ext cx="940549" cy="940530"/>
            </a:xfrm>
            <a:custGeom>
              <a:avLst/>
              <a:gdLst/>
              <a:ahLst/>
              <a:cxnLst/>
              <a:rect l="l" t="t" r="r" b="b"/>
              <a:pathLst>
                <a:path w="49837" h="49836" extrusionOk="0">
                  <a:moveTo>
                    <a:pt x="49836" y="24918"/>
                  </a:moveTo>
                  <a:cubicBezTo>
                    <a:pt x="49836" y="38661"/>
                    <a:pt x="38662" y="49836"/>
                    <a:pt x="24919" y="49836"/>
                  </a:cubicBezTo>
                  <a:cubicBezTo>
                    <a:pt x="11142" y="49836"/>
                    <a:pt x="1" y="38661"/>
                    <a:pt x="1" y="24918"/>
                  </a:cubicBezTo>
                  <a:cubicBezTo>
                    <a:pt x="1" y="11175"/>
                    <a:pt x="11142" y="0"/>
                    <a:pt x="24919" y="0"/>
                  </a:cubicBezTo>
                  <a:cubicBezTo>
                    <a:pt x="38662" y="0"/>
                    <a:pt x="49836" y="11175"/>
                    <a:pt x="49836" y="249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041818" y="3664558"/>
              <a:ext cx="847356" cy="847375"/>
            </a:xfrm>
            <a:custGeom>
              <a:avLst/>
              <a:gdLst/>
              <a:ahLst/>
              <a:cxnLst/>
              <a:rect l="l" t="t" r="r" b="b"/>
              <a:pathLst>
                <a:path w="44899" h="44900" extrusionOk="0">
                  <a:moveTo>
                    <a:pt x="44899" y="22450"/>
                  </a:moveTo>
                  <a:cubicBezTo>
                    <a:pt x="44899" y="34859"/>
                    <a:pt x="34858" y="44899"/>
                    <a:pt x="22450" y="44899"/>
                  </a:cubicBezTo>
                  <a:cubicBezTo>
                    <a:pt x="10041" y="44899"/>
                    <a:pt x="0" y="34859"/>
                    <a:pt x="0" y="22450"/>
                  </a:cubicBezTo>
                  <a:cubicBezTo>
                    <a:pt x="0" y="10041"/>
                    <a:pt x="10041" y="1"/>
                    <a:pt x="22450" y="1"/>
                  </a:cubicBezTo>
                  <a:cubicBezTo>
                    <a:pt x="34858" y="1"/>
                    <a:pt x="44899" y="10041"/>
                    <a:pt x="44899" y="22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930836" y="4086333"/>
              <a:ext cx="420536" cy="3171"/>
            </a:xfrm>
            <a:custGeom>
              <a:avLst/>
              <a:gdLst/>
              <a:ahLst/>
              <a:cxnLst/>
              <a:rect l="l" t="t" r="r" b="b"/>
              <a:pathLst>
                <a:path w="22283" h="168" extrusionOk="0">
                  <a:moveTo>
                    <a:pt x="0" y="1"/>
                  </a:moveTo>
                  <a:lnTo>
                    <a:pt x="0" y="168"/>
                  </a:lnTo>
                  <a:lnTo>
                    <a:pt x="22283" y="168"/>
                  </a:lnTo>
                  <a:lnTo>
                    <a:pt x="22283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405654" y="3512853"/>
              <a:ext cx="334307" cy="436917"/>
            </a:xfrm>
            <a:custGeom>
              <a:avLst/>
              <a:gdLst/>
              <a:ahLst/>
              <a:cxnLst/>
              <a:rect l="l" t="t" r="r" b="b"/>
              <a:pathLst>
                <a:path w="17714" h="23151" extrusionOk="0">
                  <a:moveTo>
                    <a:pt x="11209" y="1"/>
                  </a:moveTo>
                  <a:cubicBezTo>
                    <a:pt x="8240" y="7372"/>
                    <a:pt x="4204" y="13544"/>
                    <a:pt x="1" y="17713"/>
                  </a:cubicBezTo>
                  <a:lnTo>
                    <a:pt x="13477" y="23150"/>
                  </a:lnTo>
                  <a:cubicBezTo>
                    <a:pt x="13344" y="17213"/>
                    <a:pt x="14745" y="9974"/>
                    <a:pt x="17713" y="26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126795" y="3749534"/>
              <a:ext cx="677391" cy="677410"/>
            </a:xfrm>
            <a:custGeom>
              <a:avLst/>
              <a:gdLst/>
              <a:ahLst/>
              <a:cxnLst/>
              <a:rect l="l" t="t" r="r" b="b"/>
              <a:pathLst>
                <a:path w="35893" h="35894" extrusionOk="0">
                  <a:moveTo>
                    <a:pt x="35893" y="17947"/>
                  </a:moveTo>
                  <a:cubicBezTo>
                    <a:pt x="35893" y="27854"/>
                    <a:pt x="27854" y="35893"/>
                    <a:pt x="17947" y="35893"/>
                  </a:cubicBezTo>
                  <a:cubicBezTo>
                    <a:pt x="8040" y="35893"/>
                    <a:pt x="0" y="27854"/>
                    <a:pt x="0" y="17947"/>
                  </a:cubicBezTo>
                  <a:cubicBezTo>
                    <a:pt x="0" y="8040"/>
                    <a:pt x="8040" y="1"/>
                    <a:pt x="17947" y="1"/>
                  </a:cubicBezTo>
                  <a:cubicBezTo>
                    <a:pt x="27854" y="1"/>
                    <a:pt x="35893" y="8040"/>
                    <a:pt x="35893" y="179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196675" y="3819414"/>
              <a:ext cx="536998" cy="537017"/>
            </a:xfrm>
            <a:custGeom>
              <a:avLst/>
              <a:gdLst/>
              <a:ahLst/>
              <a:cxnLst/>
              <a:rect l="l" t="t" r="r" b="b"/>
              <a:pathLst>
                <a:path w="28454" h="28455" extrusionOk="0">
                  <a:moveTo>
                    <a:pt x="28454" y="14244"/>
                  </a:moveTo>
                  <a:cubicBezTo>
                    <a:pt x="28454" y="22116"/>
                    <a:pt x="22083" y="28454"/>
                    <a:pt x="14244" y="28454"/>
                  </a:cubicBezTo>
                  <a:cubicBezTo>
                    <a:pt x="6371" y="28454"/>
                    <a:pt x="0" y="22116"/>
                    <a:pt x="0" y="14244"/>
                  </a:cubicBezTo>
                  <a:cubicBezTo>
                    <a:pt x="0" y="6372"/>
                    <a:pt x="6371" y="0"/>
                    <a:pt x="14244" y="0"/>
                  </a:cubicBezTo>
                  <a:cubicBezTo>
                    <a:pt x="22083" y="0"/>
                    <a:pt x="28454" y="6372"/>
                    <a:pt x="28454" y="142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4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3600"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1670344" y="3448012"/>
              <a:ext cx="150489" cy="149848"/>
            </a:xfrm>
            <a:custGeom>
              <a:avLst/>
              <a:gdLst/>
              <a:ahLst/>
              <a:cxnLst/>
              <a:rect l="l" t="t" r="r" b="b"/>
              <a:pathLst>
                <a:path w="7974" h="7940" extrusionOk="0">
                  <a:moveTo>
                    <a:pt x="6539" y="1402"/>
                  </a:moveTo>
                  <a:cubicBezTo>
                    <a:pt x="5138" y="1"/>
                    <a:pt x="2836" y="1"/>
                    <a:pt x="1435" y="1402"/>
                  </a:cubicBezTo>
                  <a:cubicBezTo>
                    <a:pt x="1" y="2836"/>
                    <a:pt x="1" y="5104"/>
                    <a:pt x="1435" y="6539"/>
                  </a:cubicBezTo>
                  <a:cubicBezTo>
                    <a:pt x="2836" y="7940"/>
                    <a:pt x="5138" y="7940"/>
                    <a:pt x="6539" y="6539"/>
                  </a:cubicBezTo>
                  <a:cubicBezTo>
                    <a:pt x="7973" y="5104"/>
                    <a:pt x="7973" y="2836"/>
                    <a:pt x="6539" y="1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1650208" y="3442973"/>
              <a:ext cx="148583" cy="149225"/>
            </a:xfrm>
            <a:custGeom>
              <a:avLst/>
              <a:gdLst/>
              <a:ahLst/>
              <a:cxnLst/>
              <a:rect l="l" t="t" r="r" b="b"/>
              <a:pathLst>
                <a:path w="7873" h="7907" extrusionOk="0">
                  <a:moveTo>
                    <a:pt x="6472" y="1402"/>
                  </a:moveTo>
                  <a:cubicBezTo>
                    <a:pt x="5071" y="1"/>
                    <a:pt x="2803" y="1"/>
                    <a:pt x="1402" y="1402"/>
                  </a:cubicBezTo>
                  <a:cubicBezTo>
                    <a:pt x="1" y="2803"/>
                    <a:pt x="1" y="5105"/>
                    <a:pt x="1402" y="6506"/>
                  </a:cubicBezTo>
                  <a:cubicBezTo>
                    <a:pt x="2803" y="7907"/>
                    <a:pt x="5071" y="7907"/>
                    <a:pt x="6472" y="6506"/>
                  </a:cubicBezTo>
                  <a:cubicBezTo>
                    <a:pt x="7873" y="5105"/>
                    <a:pt x="7873" y="2803"/>
                    <a:pt x="6472" y="1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1688611" y="3481376"/>
              <a:ext cx="71791" cy="72414"/>
            </a:xfrm>
            <a:custGeom>
              <a:avLst/>
              <a:gdLst/>
              <a:ahLst/>
              <a:cxnLst/>
              <a:rect l="l" t="t" r="r" b="b"/>
              <a:pathLst>
                <a:path w="3804" h="3837" extrusionOk="0">
                  <a:moveTo>
                    <a:pt x="3803" y="1902"/>
                  </a:moveTo>
                  <a:cubicBezTo>
                    <a:pt x="3803" y="2969"/>
                    <a:pt x="2969" y="3837"/>
                    <a:pt x="1902" y="3837"/>
                  </a:cubicBezTo>
                  <a:cubicBezTo>
                    <a:pt x="868" y="3837"/>
                    <a:pt x="0" y="2969"/>
                    <a:pt x="0" y="1902"/>
                  </a:cubicBezTo>
                  <a:cubicBezTo>
                    <a:pt x="0" y="868"/>
                    <a:pt x="868" y="1"/>
                    <a:pt x="1902" y="1"/>
                  </a:cubicBezTo>
                  <a:cubicBezTo>
                    <a:pt x="2969" y="1"/>
                    <a:pt x="3803" y="868"/>
                    <a:pt x="3803" y="1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152" name="Google Shape;1152;p40"/>
          <p:cNvGrpSpPr/>
          <p:nvPr/>
        </p:nvGrpSpPr>
        <p:grpSpPr>
          <a:xfrm>
            <a:off x="2073125" y="1311525"/>
            <a:ext cx="3903362" cy="3171454"/>
            <a:chOff x="1399675" y="1386437"/>
            <a:chExt cx="1951681" cy="1585727"/>
          </a:xfrm>
        </p:grpSpPr>
        <p:sp>
          <p:nvSpPr>
            <p:cNvPr id="1153" name="Google Shape;1153;p40"/>
            <p:cNvSpPr/>
            <p:nvPr/>
          </p:nvSpPr>
          <p:spPr>
            <a:xfrm>
              <a:off x="2930836" y="1833671"/>
              <a:ext cx="420521" cy="3170"/>
            </a:xfrm>
            <a:custGeom>
              <a:avLst/>
              <a:gdLst/>
              <a:ahLst/>
              <a:cxnLst/>
              <a:rect l="l" t="t" r="r" b="b"/>
              <a:pathLst>
                <a:path w="22283" h="168" extrusionOk="0">
                  <a:moveTo>
                    <a:pt x="0" y="0"/>
                  </a:moveTo>
                  <a:lnTo>
                    <a:pt x="0" y="167"/>
                  </a:lnTo>
                  <a:lnTo>
                    <a:pt x="22283" y="167"/>
                  </a:lnTo>
                  <a:lnTo>
                    <a:pt x="2228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grpSp>
          <p:nvGrpSpPr>
            <p:cNvPr id="1154" name="Google Shape;1154;p40"/>
            <p:cNvGrpSpPr/>
            <p:nvPr/>
          </p:nvGrpSpPr>
          <p:grpSpPr>
            <a:xfrm>
              <a:off x="1399675" y="1386437"/>
              <a:ext cx="1536065" cy="1585727"/>
              <a:chOff x="1480172" y="1427015"/>
              <a:chExt cx="1496848" cy="1545241"/>
            </a:xfrm>
          </p:grpSpPr>
          <p:sp>
            <p:nvSpPr>
              <p:cNvPr id="1155" name="Google Shape;1155;p40"/>
              <p:cNvSpPr/>
              <p:nvPr/>
            </p:nvSpPr>
            <p:spPr>
              <a:xfrm>
                <a:off x="1480172" y="2328128"/>
                <a:ext cx="528804" cy="644128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35026" extrusionOk="0">
                    <a:moveTo>
                      <a:pt x="28754" y="15045"/>
                    </a:moveTo>
                    <a:cubicBezTo>
                      <a:pt x="22416" y="5938"/>
                      <a:pt x="11909" y="1"/>
                      <a:pt x="0" y="1"/>
                    </a:cubicBezTo>
                    <a:lnTo>
                      <a:pt x="0" y="26286"/>
                    </a:lnTo>
                    <a:lnTo>
                      <a:pt x="8740" y="350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2060517" y="1427015"/>
                <a:ext cx="916502" cy="915896"/>
              </a:xfrm>
              <a:custGeom>
                <a:avLst/>
                <a:gdLst/>
                <a:ahLst/>
                <a:cxnLst/>
                <a:rect l="l" t="t" r="r" b="b"/>
                <a:pathLst>
                  <a:path w="49837" h="49804" extrusionOk="0">
                    <a:moveTo>
                      <a:pt x="49836" y="24885"/>
                    </a:moveTo>
                    <a:cubicBezTo>
                      <a:pt x="49836" y="38662"/>
                      <a:pt x="38662" y="49803"/>
                      <a:pt x="24919" y="49803"/>
                    </a:cubicBezTo>
                    <a:cubicBezTo>
                      <a:pt x="11142" y="49803"/>
                      <a:pt x="1" y="38662"/>
                      <a:pt x="1" y="24885"/>
                    </a:cubicBezTo>
                    <a:cubicBezTo>
                      <a:pt x="1" y="11142"/>
                      <a:pt x="11142" y="1"/>
                      <a:pt x="24919" y="1"/>
                    </a:cubicBezTo>
                    <a:cubicBezTo>
                      <a:pt x="38662" y="1"/>
                      <a:pt x="49836" y="11142"/>
                      <a:pt x="49836" y="248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1743930" y="2379655"/>
                <a:ext cx="146642" cy="146623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7973" extrusionOk="0">
                    <a:moveTo>
                      <a:pt x="6539" y="1435"/>
                    </a:moveTo>
                    <a:cubicBezTo>
                      <a:pt x="5138" y="1"/>
                      <a:pt x="2836" y="1"/>
                      <a:pt x="1435" y="1435"/>
                    </a:cubicBezTo>
                    <a:cubicBezTo>
                      <a:pt x="1" y="2836"/>
                      <a:pt x="1" y="5138"/>
                      <a:pt x="1435" y="6539"/>
                    </a:cubicBezTo>
                    <a:cubicBezTo>
                      <a:pt x="2836" y="7973"/>
                      <a:pt x="5138" y="7973"/>
                      <a:pt x="6539" y="6539"/>
                    </a:cubicBezTo>
                    <a:cubicBezTo>
                      <a:pt x="7973" y="5138"/>
                      <a:pt x="7973" y="2836"/>
                      <a:pt x="6539" y="14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58" name="Google Shape;1158;p40"/>
              <p:cNvSpPr/>
              <p:nvPr/>
            </p:nvSpPr>
            <p:spPr>
              <a:xfrm>
                <a:off x="1786262" y="2022038"/>
                <a:ext cx="438013" cy="43678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751" extrusionOk="0">
                    <a:moveTo>
                      <a:pt x="22817" y="0"/>
                    </a:moveTo>
                    <a:lnTo>
                      <a:pt x="1" y="22717"/>
                    </a:lnTo>
                    <a:lnTo>
                      <a:pt x="1001" y="23751"/>
                    </a:lnTo>
                    <a:lnTo>
                      <a:pt x="23818" y="10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1724308" y="2375370"/>
                <a:ext cx="144784" cy="144784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73" extrusionOk="0">
                    <a:moveTo>
                      <a:pt x="6472" y="1401"/>
                    </a:moveTo>
                    <a:cubicBezTo>
                      <a:pt x="5071" y="0"/>
                      <a:pt x="2803" y="0"/>
                      <a:pt x="1402" y="1401"/>
                    </a:cubicBezTo>
                    <a:cubicBezTo>
                      <a:pt x="1" y="2802"/>
                      <a:pt x="1" y="5070"/>
                      <a:pt x="1402" y="6471"/>
                    </a:cubicBezTo>
                    <a:cubicBezTo>
                      <a:pt x="2803" y="7872"/>
                      <a:pt x="5071" y="7872"/>
                      <a:pt x="6472" y="6471"/>
                    </a:cubicBezTo>
                    <a:cubicBezTo>
                      <a:pt x="7873" y="5070"/>
                      <a:pt x="7873" y="2802"/>
                      <a:pt x="6472" y="14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1761731" y="2412774"/>
                <a:ext cx="69956" cy="69956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804" extrusionOk="0">
                    <a:moveTo>
                      <a:pt x="3803" y="1902"/>
                    </a:moveTo>
                    <a:cubicBezTo>
                      <a:pt x="3803" y="2970"/>
                      <a:pt x="2969" y="3804"/>
                      <a:pt x="1902" y="3804"/>
                    </a:cubicBezTo>
                    <a:cubicBezTo>
                      <a:pt x="868" y="3804"/>
                      <a:pt x="0" y="2970"/>
                      <a:pt x="0" y="1902"/>
                    </a:cubicBezTo>
                    <a:cubicBezTo>
                      <a:pt x="0" y="835"/>
                      <a:pt x="868" y="1"/>
                      <a:pt x="1902" y="1"/>
                    </a:cubicBezTo>
                    <a:cubicBezTo>
                      <a:pt x="2969" y="1"/>
                      <a:pt x="3803" y="835"/>
                      <a:pt x="3803" y="1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61" name="Google Shape;1161;p40"/>
              <p:cNvSpPr/>
              <p:nvPr/>
            </p:nvSpPr>
            <p:spPr>
              <a:xfrm>
                <a:off x="2105920" y="1471793"/>
                <a:ext cx="825693" cy="826336"/>
              </a:xfrm>
              <a:custGeom>
                <a:avLst/>
                <a:gdLst/>
                <a:ahLst/>
                <a:cxnLst/>
                <a:rect l="l" t="t" r="r" b="b"/>
                <a:pathLst>
                  <a:path w="44899" h="44934" extrusionOk="0">
                    <a:moveTo>
                      <a:pt x="44899" y="22450"/>
                    </a:moveTo>
                    <a:cubicBezTo>
                      <a:pt x="44899" y="34859"/>
                      <a:pt x="34858" y="44933"/>
                      <a:pt x="22450" y="44933"/>
                    </a:cubicBezTo>
                    <a:cubicBezTo>
                      <a:pt x="10041" y="44933"/>
                      <a:pt x="0" y="34859"/>
                      <a:pt x="0" y="22450"/>
                    </a:cubicBezTo>
                    <a:cubicBezTo>
                      <a:pt x="0" y="10075"/>
                      <a:pt x="10041" y="1"/>
                      <a:pt x="22450" y="1"/>
                    </a:cubicBezTo>
                    <a:cubicBezTo>
                      <a:pt x="34858" y="1"/>
                      <a:pt x="44899" y="10075"/>
                      <a:pt x="44899" y="224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2453717" y="2021412"/>
                <a:ext cx="325760" cy="425140"/>
              </a:xfrm>
              <a:custGeom>
                <a:avLst/>
                <a:gdLst/>
                <a:ahLst/>
                <a:cxnLst/>
                <a:rect l="l" t="t" r="r" b="b"/>
                <a:pathLst>
                  <a:path w="17714" h="23118" extrusionOk="0">
                    <a:moveTo>
                      <a:pt x="17713" y="20516"/>
                    </a:moveTo>
                    <a:lnTo>
                      <a:pt x="11209" y="23118"/>
                    </a:lnTo>
                    <a:cubicBezTo>
                      <a:pt x="8240" y="15779"/>
                      <a:pt x="4204" y="9608"/>
                      <a:pt x="1" y="5405"/>
                    </a:cubicBezTo>
                    <a:lnTo>
                      <a:pt x="13477" y="1"/>
                    </a:lnTo>
                    <a:cubicBezTo>
                      <a:pt x="13344" y="5905"/>
                      <a:pt x="14745" y="13144"/>
                      <a:pt x="17713" y="20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2188727" y="1554618"/>
                <a:ext cx="660072" cy="660072"/>
              </a:xfrm>
              <a:custGeom>
                <a:avLst/>
                <a:gdLst/>
                <a:ahLst/>
                <a:cxnLst/>
                <a:rect l="l" t="t" r="r" b="b"/>
                <a:pathLst>
                  <a:path w="35893" h="35893" extrusionOk="0">
                    <a:moveTo>
                      <a:pt x="35893" y="17946"/>
                    </a:moveTo>
                    <a:cubicBezTo>
                      <a:pt x="35893" y="27887"/>
                      <a:pt x="27854" y="35893"/>
                      <a:pt x="17947" y="35893"/>
                    </a:cubicBezTo>
                    <a:cubicBezTo>
                      <a:pt x="8040" y="35893"/>
                      <a:pt x="0" y="27887"/>
                      <a:pt x="0" y="17946"/>
                    </a:cubicBezTo>
                    <a:cubicBezTo>
                      <a:pt x="0" y="8039"/>
                      <a:pt x="8040" y="0"/>
                      <a:pt x="17947" y="0"/>
                    </a:cubicBezTo>
                    <a:cubicBezTo>
                      <a:pt x="27854" y="0"/>
                      <a:pt x="35893" y="8039"/>
                      <a:pt x="35893" y="17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endParaRPr sz="3600"/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2256823" y="1623321"/>
                <a:ext cx="523269" cy="523269"/>
              </a:xfrm>
              <a:custGeom>
                <a:avLst/>
                <a:gdLst/>
                <a:ahLst/>
                <a:cxnLst/>
                <a:rect l="l" t="t" r="r" b="b"/>
                <a:pathLst>
                  <a:path w="28454" h="28454" extrusionOk="0">
                    <a:moveTo>
                      <a:pt x="28454" y="14210"/>
                    </a:moveTo>
                    <a:cubicBezTo>
                      <a:pt x="28454" y="22083"/>
                      <a:pt x="22083" y="28454"/>
                      <a:pt x="14244" y="28454"/>
                    </a:cubicBezTo>
                    <a:cubicBezTo>
                      <a:pt x="6371" y="28454"/>
                      <a:pt x="0" y="22083"/>
                      <a:pt x="0" y="14210"/>
                    </a:cubicBezTo>
                    <a:cubicBezTo>
                      <a:pt x="0" y="6371"/>
                      <a:pt x="6371" y="0"/>
                      <a:pt x="14244" y="0"/>
                    </a:cubicBezTo>
                    <a:cubicBezTo>
                      <a:pt x="22083" y="0"/>
                      <a:pt x="28454" y="6371"/>
                      <a:pt x="28454" y="142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algn="ctr"/>
                <a:r>
                  <a:rPr lang="en" sz="4000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sz="40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165" name="Google Shape;1165;p40"/>
          <p:cNvSpPr/>
          <p:nvPr/>
        </p:nvSpPr>
        <p:spPr>
          <a:xfrm>
            <a:off x="976575" y="3386401"/>
            <a:ext cx="2193290" cy="2193290"/>
          </a:xfrm>
          <a:custGeom>
            <a:avLst/>
            <a:gdLst/>
            <a:ahLst/>
            <a:cxnLst/>
            <a:rect l="l" t="t" r="r" b="b"/>
            <a:pathLst>
              <a:path w="64047" h="64047" extrusionOk="0">
                <a:moveTo>
                  <a:pt x="64046" y="32024"/>
                </a:moveTo>
                <a:cubicBezTo>
                  <a:pt x="64046" y="49703"/>
                  <a:pt x="49703" y="64047"/>
                  <a:pt x="32023" y="64047"/>
                </a:cubicBezTo>
                <a:cubicBezTo>
                  <a:pt x="14344" y="64047"/>
                  <a:pt x="1" y="49703"/>
                  <a:pt x="1" y="32024"/>
                </a:cubicBezTo>
                <a:cubicBezTo>
                  <a:pt x="1" y="14344"/>
                  <a:pt x="14344" y="1"/>
                  <a:pt x="32023" y="1"/>
                </a:cubicBezTo>
                <a:cubicBezTo>
                  <a:pt x="49703" y="1"/>
                  <a:pt x="64046" y="14344"/>
                  <a:pt x="64046" y="32024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1166" name="Google Shape;1166;p40"/>
          <p:cNvSpPr/>
          <p:nvPr/>
        </p:nvSpPr>
        <p:spPr>
          <a:xfrm>
            <a:off x="1237252" y="3647074"/>
            <a:ext cx="1661988" cy="1663272"/>
          </a:xfrm>
          <a:custGeom>
            <a:avLst/>
            <a:gdLst/>
            <a:ahLst/>
            <a:cxnLst/>
            <a:rect l="l" t="t" r="r" b="b"/>
            <a:pathLst>
              <a:path w="44032" h="44066" extrusionOk="0">
                <a:moveTo>
                  <a:pt x="44032" y="22016"/>
                </a:moveTo>
                <a:cubicBezTo>
                  <a:pt x="44032" y="34192"/>
                  <a:pt x="34191" y="44065"/>
                  <a:pt x="22016" y="44065"/>
                </a:cubicBezTo>
                <a:cubicBezTo>
                  <a:pt x="9874" y="44065"/>
                  <a:pt x="0" y="34192"/>
                  <a:pt x="0" y="22016"/>
                </a:cubicBezTo>
                <a:cubicBezTo>
                  <a:pt x="0" y="9874"/>
                  <a:pt x="9874" y="0"/>
                  <a:pt x="22016" y="0"/>
                </a:cubicBezTo>
                <a:cubicBezTo>
                  <a:pt x="34191" y="0"/>
                  <a:pt x="44032" y="9874"/>
                  <a:pt x="44032" y="220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9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AIM</a:t>
            </a:r>
            <a:endParaRPr sz="49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DDB0F9F6-5BCB-44E9-B613-EFBDDD5F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68"/>
            <a:ext cx="14377205" cy="821201"/>
          </a:xfrm>
        </p:spPr>
        <p:txBody>
          <a:bodyPr lIns="137160" tIns="68580" rIns="137160" bIns="68580" anchor="t"/>
          <a:lstStyle/>
          <a:p>
            <a:pPr algn="l"/>
            <a:r>
              <a:rPr lang="en-US" sz="4900" dirty="0">
                <a:latin typeface="Arial"/>
                <a:cs typeface="Arial"/>
              </a:rPr>
              <a:t>Recruitment channels</a:t>
            </a:r>
            <a:br>
              <a:rPr lang="en-US" dirty="0"/>
            </a:b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C27203-E2AF-4E5E-91F6-6143EAF4302F}"/>
              </a:ext>
            </a:extLst>
          </p:cNvPr>
          <p:cNvSpPr txBox="1"/>
          <p:nvPr/>
        </p:nvSpPr>
        <p:spPr>
          <a:xfrm>
            <a:off x="16611599" y="114300"/>
            <a:ext cx="16764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351474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/>
          <p:nvPr/>
        </p:nvSpPr>
        <p:spPr>
          <a:xfrm rot="-473536">
            <a:off x="6760162" y="2161344"/>
            <a:ext cx="4723134" cy="4213726"/>
          </a:xfrm>
          <a:custGeom>
            <a:avLst/>
            <a:gdLst/>
            <a:ahLst/>
            <a:cxnLst/>
            <a:rect l="l" t="t" r="r" b="b"/>
            <a:pathLst>
              <a:path w="87463" h="72620" extrusionOk="0">
                <a:moveTo>
                  <a:pt x="86862" y="42197"/>
                </a:moveTo>
                <a:cubicBezTo>
                  <a:pt x="86362" y="44699"/>
                  <a:pt x="85428" y="47134"/>
                  <a:pt x="84127" y="49302"/>
                </a:cubicBezTo>
                <a:cubicBezTo>
                  <a:pt x="74087" y="66081"/>
                  <a:pt x="49636" y="72619"/>
                  <a:pt x="31590" y="67349"/>
                </a:cubicBezTo>
                <a:cubicBezTo>
                  <a:pt x="17613" y="63246"/>
                  <a:pt x="7039" y="52805"/>
                  <a:pt x="2736" y="38928"/>
                </a:cubicBezTo>
                <a:cubicBezTo>
                  <a:pt x="0" y="30155"/>
                  <a:pt x="367" y="20682"/>
                  <a:pt x="4570" y="12976"/>
                </a:cubicBezTo>
                <a:cubicBezTo>
                  <a:pt x="6472" y="9541"/>
                  <a:pt x="9140" y="6438"/>
                  <a:pt x="12643" y="3937"/>
                </a:cubicBezTo>
                <a:cubicBezTo>
                  <a:pt x="18180" y="1"/>
                  <a:pt x="25952" y="1969"/>
                  <a:pt x="31890" y="5271"/>
                </a:cubicBezTo>
                <a:cubicBezTo>
                  <a:pt x="37827" y="8573"/>
                  <a:pt x="45933" y="11642"/>
                  <a:pt x="52304" y="14011"/>
                </a:cubicBezTo>
                <a:cubicBezTo>
                  <a:pt x="60210" y="16979"/>
                  <a:pt x="68950" y="17747"/>
                  <a:pt x="76388" y="21950"/>
                </a:cubicBezTo>
                <a:cubicBezTo>
                  <a:pt x="80825" y="24451"/>
                  <a:pt x="84728" y="28287"/>
                  <a:pt x="86362" y="33124"/>
                </a:cubicBezTo>
                <a:cubicBezTo>
                  <a:pt x="87363" y="36026"/>
                  <a:pt x="87463" y="39162"/>
                  <a:pt x="86862" y="4219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6" name="Google Shape;376;p24"/>
          <p:cNvSpPr/>
          <p:nvPr/>
        </p:nvSpPr>
        <p:spPr>
          <a:xfrm rot="-473536">
            <a:off x="6659618" y="1664977"/>
            <a:ext cx="4681714" cy="4771108"/>
          </a:xfrm>
          <a:custGeom>
            <a:avLst/>
            <a:gdLst/>
            <a:ahLst/>
            <a:cxnLst/>
            <a:rect l="l" t="t" r="r" b="b"/>
            <a:pathLst>
              <a:path w="86696" h="82226" extrusionOk="0">
                <a:moveTo>
                  <a:pt x="23451" y="1701"/>
                </a:moveTo>
                <a:cubicBezTo>
                  <a:pt x="30889" y="401"/>
                  <a:pt x="37728" y="6772"/>
                  <a:pt x="40330" y="9574"/>
                </a:cubicBezTo>
                <a:cubicBezTo>
                  <a:pt x="45100" y="14677"/>
                  <a:pt x="51738" y="20081"/>
                  <a:pt x="58142" y="25185"/>
                </a:cubicBezTo>
                <a:cubicBezTo>
                  <a:pt x="60878" y="27386"/>
                  <a:pt x="63913" y="29288"/>
                  <a:pt x="66815" y="31156"/>
                </a:cubicBezTo>
                <a:cubicBezTo>
                  <a:pt x="71385" y="34025"/>
                  <a:pt x="76088" y="37027"/>
                  <a:pt x="79791" y="41063"/>
                </a:cubicBezTo>
                <a:cubicBezTo>
                  <a:pt x="83761" y="45433"/>
                  <a:pt x="85996" y="50436"/>
                  <a:pt x="86029" y="55240"/>
                </a:cubicBezTo>
                <a:cubicBezTo>
                  <a:pt x="86096" y="60644"/>
                  <a:pt x="83327" y="66281"/>
                  <a:pt x="78624" y="70384"/>
                </a:cubicBezTo>
                <a:cubicBezTo>
                  <a:pt x="73453" y="74887"/>
                  <a:pt x="66648" y="77989"/>
                  <a:pt x="58976" y="79324"/>
                </a:cubicBezTo>
                <a:cubicBezTo>
                  <a:pt x="45733" y="81592"/>
                  <a:pt x="30956" y="78490"/>
                  <a:pt x="20382" y="71285"/>
                </a:cubicBezTo>
                <a:cubicBezTo>
                  <a:pt x="14211" y="67048"/>
                  <a:pt x="9141" y="61377"/>
                  <a:pt x="5805" y="54906"/>
                </a:cubicBezTo>
                <a:cubicBezTo>
                  <a:pt x="2436" y="48435"/>
                  <a:pt x="735" y="41063"/>
                  <a:pt x="835" y="33591"/>
                </a:cubicBezTo>
                <a:cubicBezTo>
                  <a:pt x="935" y="26386"/>
                  <a:pt x="2836" y="19681"/>
                  <a:pt x="6305" y="14210"/>
                </a:cubicBezTo>
                <a:cubicBezTo>
                  <a:pt x="10041" y="8306"/>
                  <a:pt x="15445" y="4103"/>
                  <a:pt x="21983" y="2068"/>
                </a:cubicBezTo>
                <a:cubicBezTo>
                  <a:pt x="22450" y="1902"/>
                  <a:pt x="22950" y="1768"/>
                  <a:pt x="23451" y="1701"/>
                </a:cubicBezTo>
                <a:close/>
                <a:moveTo>
                  <a:pt x="23351" y="1101"/>
                </a:moveTo>
                <a:cubicBezTo>
                  <a:pt x="22817" y="1168"/>
                  <a:pt x="22317" y="1301"/>
                  <a:pt x="21783" y="1468"/>
                </a:cubicBezTo>
                <a:cubicBezTo>
                  <a:pt x="7706" y="5904"/>
                  <a:pt x="434" y="19381"/>
                  <a:pt x="234" y="33558"/>
                </a:cubicBezTo>
                <a:cubicBezTo>
                  <a:pt x="1" y="49002"/>
                  <a:pt x="7273" y="63012"/>
                  <a:pt x="20048" y="71752"/>
                </a:cubicBezTo>
                <a:cubicBezTo>
                  <a:pt x="30689" y="79023"/>
                  <a:pt x="45600" y="82226"/>
                  <a:pt x="59076" y="79891"/>
                </a:cubicBezTo>
                <a:cubicBezTo>
                  <a:pt x="66482" y="78623"/>
                  <a:pt x="73487" y="75688"/>
                  <a:pt x="79024" y="70851"/>
                </a:cubicBezTo>
                <a:cubicBezTo>
                  <a:pt x="83527" y="66915"/>
                  <a:pt x="86696" y="61211"/>
                  <a:pt x="86663" y="55240"/>
                </a:cubicBezTo>
                <a:cubicBezTo>
                  <a:pt x="86596" y="49803"/>
                  <a:pt x="83894" y="44666"/>
                  <a:pt x="80225" y="40663"/>
                </a:cubicBezTo>
                <a:cubicBezTo>
                  <a:pt x="74087" y="33958"/>
                  <a:pt x="65548" y="30289"/>
                  <a:pt x="58509" y="24718"/>
                </a:cubicBezTo>
                <a:cubicBezTo>
                  <a:pt x="52872" y="20215"/>
                  <a:pt x="45700" y="14444"/>
                  <a:pt x="40797" y="9173"/>
                </a:cubicBezTo>
                <a:cubicBezTo>
                  <a:pt x="36227" y="4270"/>
                  <a:pt x="29722" y="0"/>
                  <a:pt x="23351" y="1101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7" name="Google Shape;377;p24"/>
          <p:cNvSpPr/>
          <p:nvPr/>
        </p:nvSpPr>
        <p:spPr>
          <a:xfrm>
            <a:off x="9191848" y="1688590"/>
            <a:ext cx="1245042" cy="1245090"/>
          </a:xfrm>
          <a:custGeom>
            <a:avLst/>
            <a:gdLst/>
            <a:ahLst/>
            <a:cxnLst/>
            <a:rect l="l" t="t" r="r" b="b"/>
            <a:pathLst>
              <a:path w="20049" h="18614" extrusionOk="0">
                <a:moveTo>
                  <a:pt x="501" y="10074"/>
                </a:moveTo>
                <a:cubicBezTo>
                  <a:pt x="834" y="12709"/>
                  <a:pt x="2502" y="14978"/>
                  <a:pt x="4804" y="16279"/>
                </a:cubicBezTo>
                <a:cubicBezTo>
                  <a:pt x="8940" y="18614"/>
                  <a:pt x="20048" y="17313"/>
                  <a:pt x="19681" y="10741"/>
                </a:cubicBezTo>
                <a:cubicBezTo>
                  <a:pt x="19448" y="7005"/>
                  <a:pt x="15044" y="5004"/>
                  <a:pt x="12576" y="2802"/>
                </a:cubicBezTo>
                <a:cubicBezTo>
                  <a:pt x="10708" y="1134"/>
                  <a:pt x="8673" y="0"/>
                  <a:pt x="6105" y="934"/>
                </a:cubicBezTo>
                <a:cubicBezTo>
                  <a:pt x="2435" y="2235"/>
                  <a:pt x="0" y="6238"/>
                  <a:pt x="501" y="10074"/>
                </a:cubicBezTo>
                <a:close/>
              </a:path>
            </a:pathLst>
          </a:custGeom>
          <a:gradFill>
            <a:gsLst>
              <a:gs pos="0">
                <a:srgbClr val="DCECD5"/>
              </a:gs>
              <a:gs pos="100000">
                <a:srgbClr val="94BD82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3600"/>
          </a:p>
        </p:txBody>
      </p:sp>
      <p:sp>
        <p:nvSpPr>
          <p:cNvPr id="378" name="Google Shape;378;p24"/>
          <p:cNvSpPr/>
          <p:nvPr/>
        </p:nvSpPr>
        <p:spPr>
          <a:xfrm>
            <a:off x="10596225" y="2704764"/>
            <a:ext cx="465956" cy="434106"/>
          </a:xfrm>
          <a:custGeom>
            <a:avLst/>
            <a:gdLst/>
            <a:ahLst/>
            <a:cxnLst/>
            <a:rect l="l" t="t" r="r" b="b"/>
            <a:pathLst>
              <a:path w="8640" h="7473" extrusionOk="0">
                <a:moveTo>
                  <a:pt x="267" y="4070"/>
                </a:moveTo>
                <a:cubicBezTo>
                  <a:pt x="534" y="6238"/>
                  <a:pt x="3102" y="7472"/>
                  <a:pt x="5104" y="6838"/>
                </a:cubicBezTo>
                <a:cubicBezTo>
                  <a:pt x="8606" y="5738"/>
                  <a:pt x="8640" y="367"/>
                  <a:pt x="4603" y="134"/>
                </a:cubicBezTo>
                <a:cubicBezTo>
                  <a:pt x="2435" y="0"/>
                  <a:pt x="0" y="1668"/>
                  <a:pt x="267" y="4070"/>
                </a:cubicBezTo>
                <a:close/>
              </a:path>
            </a:pathLst>
          </a:custGeom>
          <a:gradFill>
            <a:gsLst>
              <a:gs pos="0">
                <a:srgbClr val="DCECD5"/>
              </a:gs>
              <a:gs pos="100000">
                <a:srgbClr val="94BD82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9" name="Google Shape;379;p24"/>
          <p:cNvSpPr/>
          <p:nvPr/>
        </p:nvSpPr>
        <p:spPr>
          <a:xfrm>
            <a:off x="6993216" y="5914012"/>
            <a:ext cx="894106" cy="831326"/>
          </a:xfrm>
          <a:custGeom>
            <a:avLst/>
            <a:gdLst/>
            <a:ahLst/>
            <a:cxnLst/>
            <a:rect l="l" t="t" r="r" b="b"/>
            <a:pathLst>
              <a:path w="16579" h="14311" extrusionOk="0">
                <a:moveTo>
                  <a:pt x="534" y="7806"/>
                </a:moveTo>
                <a:cubicBezTo>
                  <a:pt x="1034" y="11942"/>
                  <a:pt x="5938" y="14311"/>
                  <a:pt x="9741" y="13110"/>
                </a:cubicBezTo>
                <a:cubicBezTo>
                  <a:pt x="16479" y="11008"/>
                  <a:pt x="16579" y="701"/>
                  <a:pt x="8840" y="267"/>
                </a:cubicBezTo>
                <a:cubicBezTo>
                  <a:pt x="4637" y="0"/>
                  <a:pt x="0" y="3203"/>
                  <a:pt x="534" y="7806"/>
                </a:cubicBezTo>
                <a:close/>
              </a:path>
            </a:pathLst>
          </a:custGeom>
          <a:gradFill>
            <a:gsLst>
              <a:gs pos="0">
                <a:srgbClr val="B9D9AB"/>
              </a:gs>
              <a:gs pos="100000">
                <a:srgbClr val="72A859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0" name="Google Shape;380;p24"/>
          <p:cNvSpPr/>
          <p:nvPr/>
        </p:nvSpPr>
        <p:spPr>
          <a:xfrm>
            <a:off x="3817209" y="1859059"/>
            <a:ext cx="1244920" cy="1067752"/>
          </a:xfrm>
          <a:custGeom>
            <a:avLst/>
            <a:gdLst/>
            <a:ahLst/>
            <a:cxnLst/>
            <a:rect l="l" t="t" r="r" b="b"/>
            <a:pathLst>
              <a:path w="23084" h="18381" extrusionOk="0">
                <a:moveTo>
                  <a:pt x="234" y="10742"/>
                </a:moveTo>
                <a:cubicBezTo>
                  <a:pt x="400" y="12643"/>
                  <a:pt x="1501" y="14478"/>
                  <a:pt x="3703" y="15979"/>
                </a:cubicBezTo>
                <a:cubicBezTo>
                  <a:pt x="7139" y="18314"/>
                  <a:pt x="11975" y="18381"/>
                  <a:pt x="15745" y="16713"/>
                </a:cubicBezTo>
                <a:cubicBezTo>
                  <a:pt x="23083" y="13444"/>
                  <a:pt x="21882" y="1"/>
                  <a:pt x="13043" y="268"/>
                </a:cubicBezTo>
                <a:cubicBezTo>
                  <a:pt x="10007" y="368"/>
                  <a:pt x="7239" y="1936"/>
                  <a:pt x="4603" y="3503"/>
                </a:cubicBezTo>
                <a:cubicBezTo>
                  <a:pt x="1635" y="5271"/>
                  <a:pt x="0" y="8040"/>
                  <a:pt x="234" y="107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1402816" y="2548973"/>
            <a:ext cx="4947214" cy="4080880"/>
          </a:xfrm>
          <a:custGeom>
            <a:avLst/>
            <a:gdLst/>
            <a:ahLst/>
            <a:cxnLst/>
            <a:rect l="l" t="t" r="r" b="b"/>
            <a:pathLst>
              <a:path w="91734" h="70251" extrusionOk="0">
                <a:moveTo>
                  <a:pt x="86696" y="44665"/>
                </a:moveTo>
                <a:cubicBezTo>
                  <a:pt x="84595" y="48835"/>
                  <a:pt x="80992" y="52037"/>
                  <a:pt x="76822" y="54206"/>
                </a:cubicBezTo>
                <a:cubicBezTo>
                  <a:pt x="74487" y="55406"/>
                  <a:pt x="71952" y="56340"/>
                  <a:pt x="69384" y="56908"/>
                </a:cubicBezTo>
                <a:cubicBezTo>
                  <a:pt x="62145" y="58575"/>
                  <a:pt x="54707" y="55940"/>
                  <a:pt x="47501" y="57408"/>
                </a:cubicBezTo>
                <a:cubicBezTo>
                  <a:pt x="41664" y="58609"/>
                  <a:pt x="38829" y="64380"/>
                  <a:pt x="33858" y="67082"/>
                </a:cubicBezTo>
                <a:cubicBezTo>
                  <a:pt x="27988" y="70250"/>
                  <a:pt x="20182" y="69350"/>
                  <a:pt x="14478" y="66281"/>
                </a:cubicBezTo>
                <a:cubicBezTo>
                  <a:pt x="10809" y="64279"/>
                  <a:pt x="7940" y="61711"/>
                  <a:pt x="5838" y="58709"/>
                </a:cubicBezTo>
                <a:cubicBezTo>
                  <a:pt x="968" y="51837"/>
                  <a:pt x="1" y="42831"/>
                  <a:pt x="2002" y="33991"/>
                </a:cubicBezTo>
                <a:cubicBezTo>
                  <a:pt x="5271" y="19614"/>
                  <a:pt x="14545" y="434"/>
                  <a:pt x="31590" y="134"/>
                </a:cubicBezTo>
                <a:cubicBezTo>
                  <a:pt x="37428" y="0"/>
                  <a:pt x="42364" y="3403"/>
                  <a:pt x="47535" y="5638"/>
                </a:cubicBezTo>
                <a:cubicBezTo>
                  <a:pt x="52872" y="7939"/>
                  <a:pt x="59143" y="8139"/>
                  <a:pt x="64814" y="9607"/>
                </a:cubicBezTo>
                <a:cubicBezTo>
                  <a:pt x="70318" y="11008"/>
                  <a:pt x="75922" y="14044"/>
                  <a:pt x="80325" y="18146"/>
                </a:cubicBezTo>
                <a:cubicBezTo>
                  <a:pt x="87664" y="24951"/>
                  <a:pt x="91733" y="34658"/>
                  <a:pt x="86696" y="4466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24"/>
          <p:cNvSpPr/>
          <p:nvPr/>
        </p:nvSpPr>
        <p:spPr>
          <a:xfrm>
            <a:off x="1111411" y="2095500"/>
            <a:ext cx="4943548" cy="4018898"/>
          </a:xfrm>
          <a:custGeom>
            <a:avLst/>
            <a:gdLst/>
            <a:ahLst/>
            <a:cxnLst/>
            <a:rect l="l" t="t" r="r" b="b"/>
            <a:pathLst>
              <a:path w="91666" h="69184" extrusionOk="0">
                <a:moveTo>
                  <a:pt x="68549" y="69183"/>
                </a:moveTo>
                <a:cubicBezTo>
                  <a:pt x="66814" y="69183"/>
                  <a:pt x="65080" y="69050"/>
                  <a:pt x="63379" y="68716"/>
                </a:cubicBezTo>
                <a:cubicBezTo>
                  <a:pt x="60777" y="68249"/>
                  <a:pt x="58275" y="67349"/>
                  <a:pt x="55840" y="66515"/>
                </a:cubicBezTo>
                <a:cubicBezTo>
                  <a:pt x="52971" y="65514"/>
                  <a:pt x="50036" y="64447"/>
                  <a:pt x="47000" y="64113"/>
                </a:cubicBezTo>
                <a:cubicBezTo>
                  <a:pt x="43498" y="63679"/>
                  <a:pt x="39795" y="64113"/>
                  <a:pt x="35959" y="65347"/>
                </a:cubicBezTo>
                <a:cubicBezTo>
                  <a:pt x="34958" y="65681"/>
                  <a:pt x="33958" y="66081"/>
                  <a:pt x="32990" y="66481"/>
                </a:cubicBezTo>
                <a:cubicBezTo>
                  <a:pt x="30655" y="67382"/>
                  <a:pt x="28454" y="68249"/>
                  <a:pt x="25818" y="68383"/>
                </a:cubicBezTo>
                <a:cubicBezTo>
                  <a:pt x="20148" y="68683"/>
                  <a:pt x="14143" y="66181"/>
                  <a:pt x="9740" y="61645"/>
                </a:cubicBezTo>
                <a:cubicBezTo>
                  <a:pt x="867" y="52538"/>
                  <a:pt x="0" y="39429"/>
                  <a:pt x="7439" y="26653"/>
                </a:cubicBezTo>
                <a:cubicBezTo>
                  <a:pt x="13310" y="16579"/>
                  <a:pt x="25552" y="1"/>
                  <a:pt x="41530" y="2069"/>
                </a:cubicBezTo>
                <a:cubicBezTo>
                  <a:pt x="47401" y="2803"/>
                  <a:pt x="52571" y="6372"/>
                  <a:pt x="56407" y="9374"/>
                </a:cubicBezTo>
                <a:cubicBezTo>
                  <a:pt x="59242" y="11609"/>
                  <a:pt x="62378" y="13710"/>
                  <a:pt x="65680" y="15945"/>
                </a:cubicBezTo>
                <a:cubicBezTo>
                  <a:pt x="76288" y="23050"/>
                  <a:pt x="87262" y="30389"/>
                  <a:pt x="90031" y="42831"/>
                </a:cubicBezTo>
                <a:cubicBezTo>
                  <a:pt x="91666" y="50036"/>
                  <a:pt x="90064" y="57308"/>
                  <a:pt x="85728" y="62278"/>
                </a:cubicBezTo>
                <a:cubicBezTo>
                  <a:pt x="81992" y="66615"/>
                  <a:pt x="76822" y="68249"/>
                  <a:pt x="73119" y="68850"/>
                </a:cubicBezTo>
                <a:cubicBezTo>
                  <a:pt x="71618" y="69083"/>
                  <a:pt x="70083" y="69183"/>
                  <a:pt x="68549" y="69183"/>
                </a:cubicBezTo>
                <a:close/>
                <a:moveTo>
                  <a:pt x="44365" y="63212"/>
                </a:moveTo>
                <a:cubicBezTo>
                  <a:pt x="45266" y="63212"/>
                  <a:pt x="46166" y="63246"/>
                  <a:pt x="47067" y="63346"/>
                </a:cubicBezTo>
                <a:cubicBezTo>
                  <a:pt x="50203" y="63746"/>
                  <a:pt x="53205" y="64780"/>
                  <a:pt x="56073" y="65814"/>
                </a:cubicBezTo>
                <a:cubicBezTo>
                  <a:pt x="58475" y="66648"/>
                  <a:pt x="60977" y="67516"/>
                  <a:pt x="63512" y="67983"/>
                </a:cubicBezTo>
                <a:cubicBezTo>
                  <a:pt x="66614" y="68583"/>
                  <a:pt x="69917" y="68616"/>
                  <a:pt x="73019" y="68083"/>
                </a:cubicBezTo>
                <a:cubicBezTo>
                  <a:pt x="76588" y="67516"/>
                  <a:pt x="81592" y="65948"/>
                  <a:pt x="85194" y="61811"/>
                </a:cubicBezTo>
                <a:cubicBezTo>
                  <a:pt x="89331" y="57008"/>
                  <a:pt x="90865" y="49970"/>
                  <a:pt x="89331" y="42965"/>
                </a:cubicBezTo>
                <a:cubicBezTo>
                  <a:pt x="86595" y="30823"/>
                  <a:pt x="75754" y="23584"/>
                  <a:pt x="65280" y="16546"/>
                </a:cubicBezTo>
                <a:cubicBezTo>
                  <a:pt x="61944" y="14311"/>
                  <a:pt x="58809" y="12209"/>
                  <a:pt x="55940" y="9974"/>
                </a:cubicBezTo>
                <a:cubicBezTo>
                  <a:pt x="52171" y="7006"/>
                  <a:pt x="47134" y="3536"/>
                  <a:pt x="41463" y="2803"/>
                </a:cubicBezTo>
                <a:cubicBezTo>
                  <a:pt x="25885" y="768"/>
                  <a:pt x="13877" y="17113"/>
                  <a:pt x="8106" y="27020"/>
                </a:cubicBezTo>
                <a:cubicBezTo>
                  <a:pt x="834" y="39495"/>
                  <a:pt x="1635" y="52271"/>
                  <a:pt x="10274" y="61144"/>
                </a:cubicBezTo>
                <a:cubicBezTo>
                  <a:pt x="14510" y="65514"/>
                  <a:pt x="20315" y="67949"/>
                  <a:pt x="25785" y="67649"/>
                </a:cubicBezTo>
                <a:cubicBezTo>
                  <a:pt x="28320" y="67516"/>
                  <a:pt x="30455" y="66682"/>
                  <a:pt x="32723" y="65781"/>
                </a:cubicBezTo>
                <a:cubicBezTo>
                  <a:pt x="33691" y="65381"/>
                  <a:pt x="34691" y="64980"/>
                  <a:pt x="35759" y="64647"/>
                </a:cubicBezTo>
                <a:cubicBezTo>
                  <a:pt x="38694" y="63679"/>
                  <a:pt x="41596" y="63212"/>
                  <a:pt x="44365" y="632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24"/>
          <p:cNvSpPr/>
          <p:nvPr/>
        </p:nvSpPr>
        <p:spPr>
          <a:xfrm>
            <a:off x="5058547" y="2581912"/>
            <a:ext cx="467788" cy="434106"/>
          </a:xfrm>
          <a:custGeom>
            <a:avLst/>
            <a:gdLst/>
            <a:ahLst/>
            <a:cxnLst/>
            <a:rect l="l" t="t" r="r" b="b"/>
            <a:pathLst>
              <a:path w="8674" h="7473" extrusionOk="0">
                <a:moveTo>
                  <a:pt x="301" y="4070"/>
                </a:moveTo>
                <a:cubicBezTo>
                  <a:pt x="534" y="6238"/>
                  <a:pt x="3103" y="7472"/>
                  <a:pt x="5104" y="6872"/>
                </a:cubicBezTo>
                <a:cubicBezTo>
                  <a:pt x="8607" y="5771"/>
                  <a:pt x="8673" y="367"/>
                  <a:pt x="4637" y="134"/>
                </a:cubicBezTo>
                <a:cubicBezTo>
                  <a:pt x="2436" y="0"/>
                  <a:pt x="1" y="1701"/>
                  <a:pt x="301" y="40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4" name="Google Shape;384;p24"/>
          <p:cNvSpPr/>
          <p:nvPr/>
        </p:nvSpPr>
        <p:spPr>
          <a:xfrm>
            <a:off x="3669648" y="5899434"/>
            <a:ext cx="739434" cy="860430"/>
          </a:xfrm>
          <a:custGeom>
            <a:avLst/>
            <a:gdLst/>
            <a:ahLst/>
            <a:cxnLst/>
            <a:rect l="l" t="t" r="r" b="b"/>
            <a:pathLst>
              <a:path w="13711" h="14812" extrusionOk="0">
                <a:moveTo>
                  <a:pt x="68" y="10075"/>
                </a:moveTo>
                <a:cubicBezTo>
                  <a:pt x="501" y="13277"/>
                  <a:pt x="4504" y="14811"/>
                  <a:pt x="7206" y="13210"/>
                </a:cubicBezTo>
                <a:cubicBezTo>
                  <a:pt x="13711" y="9374"/>
                  <a:pt x="2403" y="1"/>
                  <a:pt x="201" y="8340"/>
                </a:cubicBezTo>
                <a:cubicBezTo>
                  <a:pt x="34" y="8940"/>
                  <a:pt x="1" y="9508"/>
                  <a:pt x="68" y="10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5" name="Google Shape;385;p24"/>
          <p:cNvSpPr/>
          <p:nvPr/>
        </p:nvSpPr>
        <p:spPr>
          <a:xfrm rot="655065">
            <a:off x="11837918" y="2050751"/>
            <a:ext cx="5221834" cy="4617804"/>
          </a:xfrm>
          <a:custGeom>
            <a:avLst/>
            <a:gdLst/>
            <a:ahLst/>
            <a:cxnLst/>
            <a:rect l="l" t="t" r="r" b="b"/>
            <a:pathLst>
              <a:path w="93701" h="79658" extrusionOk="0">
                <a:moveTo>
                  <a:pt x="77122" y="55474"/>
                </a:moveTo>
                <a:cubicBezTo>
                  <a:pt x="72119" y="60944"/>
                  <a:pt x="64180" y="66382"/>
                  <a:pt x="55307" y="70251"/>
                </a:cubicBezTo>
                <a:cubicBezTo>
                  <a:pt x="37027" y="78257"/>
                  <a:pt x="14678" y="79658"/>
                  <a:pt x="5237" y="61011"/>
                </a:cubicBezTo>
                <a:cubicBezTo>
                  <a:pt x="0" y="50704"/>
                  <a:pt x="8673" y="45500"/>
                  <a:pt x="11475" y="36393"/>
                </a:cubicBezTo>
                <a:cubicBezTo>
                  <a:pt x="14277" y="27320"/>
                  <a:pt x="5438" y="18981"/>
                  <a:pt x="8773" y="9507"/>
                </a:cubicBezTo>
                <a:cubicBezTo>
                  <a:pt x="9707" y="6872"/>
                  <a:pt x="11375" y="4671"/>
                  <a:pt x="13477" y="3070"/>
                </a:cubicBezTo>
                <a:cubicBezTo>
                  <a:pt x="16312" y="1001"/>
                  <a:pt x="19915" y="1"/>
                  <a:pt x="23584" y="601"/>
                </a:cubicBezTo>
                <a:cubicBezTo>
                  <a:pt x="26619" y="1101"/>
                  <a:pt x="29488" y="2302"/>
                  <a:pt x="32323" y="3503"/>
                </a:cubicBezTo>
                <a:cubicBezTo>
                  <a:pt x="36960" y="5471"/>
                  <a:pt x="41530" y="7306"/>
                  <a:pt x="46233" y="8740"/>
                </a:cubicBezTo>
                <a:cubicBezTo>
                  <a:pt x="54539" y="11275"/>
                  <a:pt x="62812" y="10742"/>
                  <a:pt x="71185" y="12610"/>
                </a:cubicBezTo>
                <a:cubicBezTo>
                  <a:pt x="75654" y="13610"/>
                  <a:pt x="80024" y="15612"/>
                  <a:pt x="83126" y="18981"/>
                </a:cubicBezTo>
                <a:cubicBezTo>
                  <a:pt x="93701" y="30422"/>
                  <a:pt x="86062" y="45733"/>
                  <a:pt x="77122" y="55474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6" name="Google Shape;386;p24"/>
          <p:cNvSpPr/>
          <p:nvPr/>
        </p:nvSpPr>
        <p:spPr>
          <a:xfrm rot="655065">
            <a:off x="11990755" y="2377046"/>
            <a:ext cx="4926248" cy="4300706"/>
          </a:xfrm>
          <a:custGeom>
            <a:avLst/>
            <a:gdLst/>
            <a:ahLst/>
            <a:cxnLst/>
            <a:rect l="l" t="t" r="r" b="b"/>
            <a:pathLst>
              <a:path w="88397" h="74188" extrusionOk="0">
                <a:moveTo>
                  <a:pt x="65747" y="1068"/>
                </a:moveTo>
                <a:cubicBezTo>
                  <a:pt x="69317" y="1402"/>
                  <a:pt x="72386" y="2436"/>
                  <a:pt x="74921" y="4070"/>
                </a:cubicBezTo>
                <a:cubicBezTo>
                  <a:pt x="80625" y="7806"/>
                  <a:pt x="83460" y="13377"/>
                  <a:pt x="83360" y="20715"/>
                </a:cubicBezTo>
                <a:cubicBezTo>
                  <a:pt x="83293" y="26553"/>
                  <a:pt x="81325" y="33391"/>
                  <a:pt x="77756" y="39963"/>
                </a:cubicBezTo>
                <a:cubicBezTo>
                  <a:pt x="73586" y="47635"/>
                  <a:pt x="65714" y="55907"/>
                  <a:pt x="56741" y="62012"/>
                </a:cubicBezTo>
                <a:cubicBezTo>
                  <a:pt x="46534" y="68983"/>
                  <a:pt x="36093" y="72352"/>
                  <a:pt x="27387" y="71519"/>
                </a:cubicBezTo>
                <a:cubicBezTo>
                  <a:pt x="20782" y="70885"/>
                  <a:pt x="15145" y="67916"/>
                  <a:pt x="10608" y="62712"/>
                </a:cubicBezTo>
                <a:cubicBezTo>
                  <a:pt x="5771" y="57142"/>
                  <a:pt x="7272" y="52305"/>
                  <a:pt x="8974" y="46701"/>
                </a:cubicBezTo>
                <a:cubicBezTo>
                  <a:pt x="9808" y="43932"/>
                  <a:pt x="10708" y="41030"/>
                  <a:pt x="10875" y="37861"/>
                </a:cubicBezTo>
                <a:cubicBezTo>
                  <a:pt x="11142" y="32991"/>
                  <a:pt x="8640" y="29021"/>
                  <a:pt x="6205" y="25185"/>
                </a:cubicBezTo>
                <a:cubicBezTo>
                  <a:pt x="3636" y="21149"/>
                  <a:pt x="1235" y="17346"/>
                  <a:pt x="1702" y="12476"/>
                </a:cubicBezTo>
                <a:cubicBezTo>
                  <a:pt x="2235" y="6305"/>
                  <a:pt x="7106" y="1435"/>
                  <a:pt x="13210" y="901"/>
                </a:cubicBezTo>
                <a:cubicBezTo>
                  <a:pt x="14544" y="768"/>
                  <a:pt x="16045" y="801"/>
                  <a:pt x="17747" y="968"/>
                </a:cubicBezTo>
                <a:cubicBezTo>
                  <a:pt x="19281" y="1101"/>
                  <a:pt x="20815" y="1368"/>
                  <a:pt x="22183" y="1568"/>
                </a:cubicBezTo>
                <a:cubicBezTo>
                  <a:pt x="25319" y="2069"/>
                  <a:pt x="29021" y="2603"/>
                  <a:pt x="32657" y="2969"/>
                </a:cubicBezTo>
                <a:cubicBezTo>
                  <a:pt x="34192" y="3103"/>
                  <a:pt x="35626" y="3236"/>
                  <a:pt x="37027" y="3303"/>
                </a:cubicBezTo>
                <a:cubicBezTo>
                  <a:pt x="41964" y="3537"/>
                  <a:pt x="46701" y="2836"/>
                  <a:pt x="51304" y="2136"/>
                </a:cubicBezTo>
                <a:cubicBezTo>
                  <a:pt x="54840" y="1602"/>
                  <a:pt x="58509" y="1068"/>
                  <a:pt x="62212" y="968"/>
                </a:cubicBezTo>
                <a:cubicBezTo>
                  <a:pt x="63412" y="935"/>
                  <a:pt x="64613" y="968"/>
                  <a:pt x="65747" y="1068"/>
                </a:cubicBezTo>
                <a:close/>
                <a:moveTo>
                  <a:pt x="65814" y="301"/>
                </a:moveTo>
                <a:cubicBezTo>
                  <a:pt x="64613" y="201"/>
                  <a:pt x="63412" y="167"/>
                  <a:pt x="62212" y="201"/>
                </a:cubicBezTo>
                <a:cubicBezTo>
                  <a:pt x="53672" y="401"/>
                  <a:pt x="45767" y="2969"/>
                  <a:pt x="37094" y="2536"/>
                </a:cubicBezTo>
                <a:cubicBezTo>
                  <a:pt x="35626" y="2469"/>
                  <a:pt x="34192" y="2336"/>
                  <a:pt x="32757" y="2202"/>
                </a:cubicBezTo>
                <a:cubicBezTo>
                  <a:pt x="29288" y="1869"/>
                  <a:pt x="25819" y="1368"/>
                  <a:pt x="22316" y="835"/>
                </a:cubicBezTo>
                <a:cubicBezTo>
                  <a:pt x="20815" y="601"/>
                  <a:pt x="19314" y="368"/>
                  <a:pt x="17847" y="201"/>
                </a:cubicBezTo>
                <a:cubicBezTo>
                  <a:pt x="16279" y="67"/>
                  <a:pt x="14711" y="1"/>
                  <a:pt x="13143" y="134"/>
                </a:cubicBezTo>
                <a:cubicBezTo>
                  <a:pt x="6605" y="701"/>
                  <a:pt x="1535" y="5872"/>
                  <a:pt x="935" y="12410"/>
                </a:cubicBezTo>
                <a:cubicBezTo>
                  <a:pt x="1" y="22383"/>
                  <a:pt x="10608" y="28321"/>
                  <a:pt x="10108" y="37794"/>
                </a:cubicBezTo>
                <a:cubicBezTo>
                  <a:pt x="9607" y="47301"/>
                  <a:pt x="2469" y="54473"/>
                  <a:pt x="10041" y="63213"/>
                </a:cubicBezTo>
                <a:cubicBezTo>
                  <a:pt x="15011" y="68917"/>
                  <a:pt x="20949" y="71685"/>
                  <a:pt x="27287" y="72286"/>
                </a:cubicBezTo>
                <a:cubicBezTo>
                  <a:pt x="46967" y="74187"/>
                  <a:pt x="70251" y="55374"/>
                  <a:pt x="78423" y="40330"/>
                </a:cubicBezTo>
                <a:cubicBezTo>
                  <a:pt x="84728" y="28688"/>
                  <a:pt x="88397" y="11976"/>
                  <a:pt x="75354" y="3436"/>
                </a:cubicBezTo>
                <a:cubicBezTo>
                  <a:pt x="72519" y="1602"/>
                  <a:pt x="69217" y="634"/>
                  <a:pt x="6581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7" name="Google Shape;387;p24"/>
          <p:cNvSpPr/>
          <p:nvPr/>
        </p:nvSpPr>
        <p:spPr>
          <a:xfrm>
            <a:off x="15200178" y="5382388"/>
            <a:ext cx="1129834" cy="1114282"/>
          </a:xfrm>
          <a:custGeom>
            <a:avLst/>
            <a:gdLst/>
            <a:ahLst/>
            <a:cxnLst/>
            <a:rect l="l" t="t" r="r" b="b"/>
            <a:pathLst>
              <a:path w="20950" h="19182" extrusionOk="0">
                <a:moveTo>
                  <a:pt x="501" y="11309"/>
                </a:moveTo>
                <a:cubicBezTo>
                  <a:pt x="868" y="13944"/>
                  <a:pt x="2503" y="16212"/>
                  <a:pt x="4804" y="17513"/>
                </a:cubicBezTo>
                <a:cubicBezTo>
                  <a:pt x="7773" y="19181"/>
                  <a:pt x="11843" y="19048"/>
                  <a:pt x="14845" y="17547"/>
                </a:cubicBezTo>
                <a:cubicBezTo>
                  <a:pt x="17547" y="16246"/>
                  <a:pt x="19615" y="13577"/>
                  <a:pt x="19982" y="10608"/>
                </a:cubicBezTo>
                <a:cubicBezTo>
                  <a:pt x="20949" y="3003"/>
                  <a:pt x="12076" y="1"/>
                  <a:pt x="6105" y="2136"/>
                </a:cubicBezTo>
                <a:cubicBezTo>
                  <a:pt x="2469" y="3437"/>
                  <a:pt x="1" y="7473"/>
                  <a:pt x="501" y="11309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rgbClr val="4388C8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8" name="Google Shape;388;p24"/>
          <p:cNvSpPr/>
          <p:nvPr/>
        </p:nvSpPr>
        <p:spPr>
          <a:xfrm>
            <a:off x="14874213" y="6206356"/>
            <a:ext cx="465956" cy="434106"/>
          </a:xfrm>
          <a:custGeom>
            <a:avLst/>
            <a:gdLst/>
            <a:ahLst/>
            <a:cxnLst/>
            <a:rect l="l" t="t" r="r" b="b"/>
            <a:pathLst>
              <a:path w="8640" h="7473" extrusionOk="0">
                <a:moveTo>
                  <a:pt x="267" y="4070"/>
                </a:moveTo>
                <a:cubicBezTo>
                  <a:pt x="534" y="6238"/>
                  <a:pt x="3103" y="7473"/>
                  <a:pt x="5071" y="6839"/>
                </a:cubicBezTo>
                <a:cubicBezTo>
                  <a:pt x="8606" y="5738"/>
                  <a:pt x="8640" y="334"/>
                  <a:pt x="4604" y="101"/>
                </a:cubicBezTo>
                <a:cubicBezTo>
                  <a:pt x="2402" y="1"/>
                  <a:pt x="0" y="1668"/>
                  <a:pt x="267" y="4070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rgbClr val="4388C8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9" name="Google Shape;389;p24"/>
          <p:cNvSpPr/>
          <p:nvPr/>
        </p:nvSpPr>
        <p:spPr>
          <a:xfrm>
            <a:off x="13978283" y="2177617"/>
            <a:ext cx="1629452" cy="961216"/>
          </a:xfrm>
          <a:custGeom>
            <a:avLst/>
            <a:gdLst/>
            <a:ahLst/>
            <a:cxnLst/>
            <a:rect l="l" t="t" r="r" b="b"/>
            <a:pathLst>
              <a:path w="25552" h="16547" extrusionOk="0">
                <a:moveTo>
                  <a:pt x="2602" y="11876"/>
                </a:moveTo>
                <a:cubicBezTo>
                  <a:pt x="3703" y="14411"/>
                  <a:pt x="6338" y="16213"/>
                  <a:pt x="9140" y="16346"/>
                </a:cubicBezTo>
                <a:cubicBezTo>
                  <a:pt x="13010" y="16546"/>
                  <a:pt x="16345" y="13811"/>
                  <a:pt x="19915" y="12310"/>
                </a:cubicBezTo>
                <a:cubicBezTo>
                  <a:pt x="21449" y="11643"/>
                  <a:pt x="23150" y="11176"/>
                  <a:pt x="24218" y="9908"/>
                </a:cubicBezTo>
                <a:cubicBezTo>
                  <a:pt x="25552" y="8307"/>
                  <a:pt x="25419" y="5738"/>
                  <a:pt x="24218" y="4004"/>
                </a:cubicBezTo>
                <a:cubicBezTo>
                  <a:pt x="21516" y="201"/>
                  <a:pt x="14711" y="1"/>
                  <a:pt x="10508" y="768"/>
                </a:cubicBezTo>
                <a:cubicBezTo>
                  <a:pt x="5204" y="1702"/>
                  <a:pt x="0" y="5939"/>
                  <a:pt x="2602" y="11876"/>
                </a:cubicBezTo>
                <a:close/>
              </a:path>
            </a:pathLst>
          </a:custGeom>
          <a:gradFill>
            <a:gsLst>
              <a:gs pos="0">
                <a:srgbClr val="A4C8E9"/>
              </a:gs>
              <a:gs pos="100000">
                <a:srgbClr val="4388C8"/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3600"/>
          </a:p>
        </p:txBody>
      </p:sp>
      <p:sp>
        <p:nvSpPr>
          <p:cNvPr id="390" name="Google Shape;390;p24"/>
          <p:cNvSpPr txBox="1"/>
          <p:nvPr/>
        </p:nvSpPr>
        <p:spPr>
          <a:xfrm flipH="1">
            <a:off x="1950021" y="3442853"/>
            <a:ext cx="326640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Recruiting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fee-for-service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clinics is harder.</a:t>
            </a:r>
            <a:endParaRPr sz="32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 flipH="1">
            <a:off x="7019267" y="3442853"/>
            <a:ext cx="4042914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Time commitment 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is the biggest concern.</a:t>
            </a:r>
            <a:endParaRPr sz="32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92" name="Google Shape;392;p24"/>
          <p:cNvSpPr txBox="1"/>
          <p:nvPr/>
        </p:nvSpPr>
        <p:spPr>
          <a:xfrm flipH="1">
            <a:off x="12781366" y="3188149"/>
            <a:ext cx="3637290" cy="1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Many clinics are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stressed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and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reluctant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to take on more work.</a:t>
            </a:r>
            <a:endParaRPr sz="32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A69E74-19C3-4C95-9B9C-E2B1C4FA2835}"/>
              </a:ext>
            </a:extLst>
          </p:cNvPr>
          <p:cNvSpPr txBox="1"/>
          <p:nvPr/>
        </p:nvSpPr>
        <p:spPr>
          <a:xfrm>
            <a:off x="16611599" y="114300"/>
            <a:ext cx="16764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5112711-4AD9-409C-BC93-259DAE93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77768"/>
            <a:ext cx="14377205" cy="821201"/>
          </a:xfrm>
        </p:spPr>
        <p:txBody>
          <a:bodyPr lIns="137160" tIns="68580" rIns="137160" bIns="68580" anchor="t"/>
          <a:lstStyle/>
          <a:p>
            <a:pPr algn="l"/>
            <a:r>
              <a:rPr lang="en-US" sz="4900" dirty="0">
                <a:latin typeface="Arial"/>
                <a:cs typeface="Arial"/>
              </a:rPr>
              <a:t>Challenges in recruitment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9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9"/>
          <p:cNvGrpSpPr/>
          <p:nvPr/>
        </p:nvGrpSpPr>
        <p:grpSpPr>
          <a:xfrm>
            <a:off x="609600" y="190500"/>
            <a:ext cx="8095360" cy="7651750"/>
            <a:chOff x="1812488" y="1856225"/>
            <a:chExt cx="2785548" cy="2786102"/>
          </a:xfrm>
        </p:grpSpPr>
        <p:sp>
          <p:nvSpPr>
            <p:cNvPr id="67" name="Google Shape;67;p19"/>
            <p:cNvSpPr/>
            <p:nvPr/>
          </p:nvSpPr>
          <p:spPr>
            <a:xfrm>
              <a:off x="2694485" y="2738223"/>
              <a:ext cx="1022106" cy="1022289"/>
            </a:xfrm>
            <a:custGeom>
              <a:avLst/>
              <a:gdLst/>
              <a:ahLst/>
              <a:cxnLst/>
              <a:rect l="l" t="t" r="r" b="b"/>
              <a:pathLst>
                <a:path w="5559" h="5560" extrusionOk="0">
                  <a:moveTo>
                    <a:pt x="2780" y="43"/>
                  </a:moveTo>
                  <a:cubicBezTo>
                    <a:pt x="4288" y="43"/>
                    <a:pt x="5516" y="1269"/>
                    <a:pt x="5516" y="2780"/>
                  </a:cubicBezTo>
                  <a:cubicBezTo>
                    <a:pt x="5516" y="4288"/>
                    <a:pt x="4288" y="5517"/>
                    <a:pt x="2780" y="5517"/>
                  </a:cubicBezTo>
                  <a:cubicBezTo>
                    <a:pt x="1268" y="5517"/>
                    <a:pt x="40" y="4288"/>
                    <a:pt x="40" y="2780"/>
                  </a:cubicBezTo>
                  <a:cubicBezTo>
                    <a:pt x="40" y="1269"/>
                    <a:pt x="1268" y="43"/>
                    <a:pt x="2780" y="43"/>
                  </a:cubicBezTo>
                  <a:close/>
                  <a:moveTo>
                    <a:pt x="2780" y="1"/>
                  </a:moveTo>
                  <a:cubicBezTo>
                    <a:pt x="1245" y="1"/>
                    <a:pt x="0" y="1249"/>
                    <a:pt x="0" y="2780"/>
                  </a:cubicBezTo>
                  <a:cubicBezTo>
                    <a:pt x="0" y="4311"/>
                    <a:pt x="1245" y="5559"/>
                    <a:pt x="2780" y="5559"/>
                  </a:cubicBezTo>
                  <a:cubicBezTo>
                    <a:pt x="4311" y="5559"/>
                    <a:pt x="5559" y="4311"/>
                    <a:pt x="5559" y="2780"/>
                  </a:cubicBezTo>
                  <a:cubicBezTo>
                    <a:pt x="5559" y="1249"/>
                    <a:pt x="4311" y="1"/>
                    <a:pt x="278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2746335" y="2790625"/>
              <a:ext cx="917854" cy="917302"/>
            </a:xfrm>
            <a:custGeom>
              <a:avLst/>
              <a:gdLst/>
              <a:ahLst/>
              <a:cxnLst/>
              <a:rect l="l" t="t" r="r" b="b"/>
              <a:pathLst>
                <a:path w="4992" h="4989" extrusionOk="0">
                  <a:moveTo>
                    <a:pt x="2480" y="1"/>
                  </a:moveTo>
                  <a:cubicBezTo>
                    <a:pt x="2236" y="1"/>
                    <a:pt x="1993" y="40"/>
                    <a:pt x="1762" y="110"/>
                  </a:cubicBezTo>
                  <a:cubicBezTo>
                    <a:pt x="1752" y="113"/>
                    <a:pt x="1745" y="126"/>
                    <a:pt x="1749" y="136"/>
                  </a:cubicBezTo>
                  <a:cubicBezTo>
                    <a:pt x="1752" y="146"/>
                    <a:pt x="1758" y="149"/>
                    <a:pt x="1768" y="149"/>
                  </a:cubicBezTo>
                  <a:lnTo>
                    <a:pt x="1775" y="149"/>
                  </a:lnTo>
                  <a:cubicBezTo>
                    <a:pt x="2008" y="77"/>
                    <a:pt x="2256" y="41"/>
                    <a:pt x="2505" y="41"/>
                  </a:cubicBezTo>
                  <a:cubicBezTo>
                    <a:pt x="2515" y="41"/>
                    <a:pt x="2526" y="41"/>
                    <a:pt x="2537" y="41"/>
                  </a:cubicBezTo>
                  <a:cubicBezTo>
                    <a:pt x="2547" y="41"/>
                    <a:pt x="2557" y="34"/>
                    <a:pt x="2557" y="21"/>
                  </a:cubicBezTo>
                  <a:cubicBezTo>
                    <a:pt x="2557" y="11"/>
                    <a:pt x="2547" y="1"/>
                    <a:pt x="2537" y="1"/>
                  </a:cubicBezTo>
                  <a:cubicBezTo>
                    <a:pt x="2518" y="1"/>
                    <a:pt x="2499" y="1"/>
                    <a:pt x="2480" y="1"/>
                  </a:cubicBezTo>
                  <a:close/>
                  <a:moveTo>
                    <a:pt x="3300" y="133"/>
                  </a:moveTo>
                  <a:cubicBezTo>
                    <a:pt x="3293" y="133"/>
                    <a:pt x="3285" y="139"/>
                    <a:pt x="3283" y="146"/>
                  </a:cubicBezTo>
                  <a:cubicBezTo>
                    <a:pt x="3279" y="159"/>
                    <a:pt x="3286" y="169"/>
                    <a:pt x="3296" y="172"/>
                  </a:cubicBezTo>
                  <a:cubicBezTo>
                    <a:pt x="3539" y="258"/>
                    <a:pt x="3769" y="379"/>
                    <a:pt x="3976" y="537"/>
                  </a:cubicBezTo>
                  <a:cubicBezTo>
                    <a:pt x="3979" y="540"/>
                    <a:pt x="3983" y="540"/>
                    <a:pt x="3989" y="540"/>
                  </a:cubicBezTo>
                  <a:cubicBezTo>
                    <a:pt x="3992" y="540"/>
                    <a:pt x="3999" y="537"/>
                    <a:pt x="4006" y="530"/>
                  </a:cubicBezTo>
                  <a:cubicBezTo>
                    <a:pt x="4012" y="524"/>
                    <a:pt x="4009" y="511"/>
                    <a:pt x="3999" y="504"/>
                  </a:cubicBezTo>
                  <a:cubicBezTo>
                    <a:pt x="3789" y="343"/>
                    <a:pt x="3559" y="221"/>
                    <a:pt x="3309" y="136"/>
                  </a:cubicBezTo>
                  <a:cubicBezTo>
                    <a:pt x="3306" y="134"/>
                    <a:pt x="3303" y="133"/>
                    <a:pt x="3300" y="133"/>
                  </a:cubicBezTo>
                  <a:close/>
                  <a:moveTo>
                    <a:pt x="1070" y="451"/>
                  </a:moveTo>
                  <a:cubicBezTo>
                    <a:pt x="1066" y="451"/>
                    <a:pt x="1062" y="452"/>
                    <a:pt x="1059" y="455"/>
                  </a:cubicBezTo>
                  <a:cubicBezTo>
                    <a:pt x="845" y="606"/>
                    <a:pt x="655" y="790"/>
                    <a:pt x="497" y="1003"/>
                  </a:cubicBezTo>
                  <a:cubicBezTo>
                    <a:pt x="490" y="1010"/>
                    <a:pt x="494" y="1023"/>
                    <a:pt x="500" y="1030"/>
                  </a:cubicBezTo>
                  <a:cubicBezTo>
                    <a:pt x="503" y="1033"/>
                    <a:pt x="510" y="1036"/>
                    <a:pt x="513" y="1036"/>
                  </a:cubicBezTo>
                  <a:cubicBezTo>
                    <a:pt x="520" y="1036"/>
                    <a:pt x="526" y="1033"/>
                    <a:pt x="530" y="1026"/>
                  </a:cubicBezTo>
                  <a:cubicBezTo>
                    <a:pt x="684" y="819"/>
                    <a:pt x="871" y="639"/>
                    <a:pt x="1082" y="491"/>
                  </a:cubicBezTo>
                  <a:cubicBezTo>
                    <a:pt x="1091" y="484"/>
                    <a:pt x="1095" y="471"/>
                    <a:pt x="1088" y="461"/>
                  </a:cubicBezTo>
                  <a:cubicBezTo>
                    <a:pt x="1084" y="455"/>
                    <a:pt x="1077" y="451"/>
                    <a:pt x="1070" y="451"/>
                  </a:cubicBezTo>
                  <a:close/>
                  <a:moveTo>
                    <a:pt x="4527" y="1059"/>
                  </a:moveTo>
                  <a:cubicBezTo>
                    <a:pt x="4523" y="1059"/>
                    <a:pt x="4519" y="1060"/>
                    <a:pt x="4515" y="1063"/>
                  </a:cubicBezTo>
                  <a:cubicBezTo>
                    <a:pt x="4505" y="1069"/>
                    <a:pt x="4502" y="1082"/>
                    <a:pt x="4508" y="1092"/>
                  </a:cubicBezTo>
                  <a:cubicBezTo>
                    <a:pt x="4659" y="1302"/>
                    <a:pt x="4771" y="1536"/>
                    <a:pt x="4847" y="1785"/>
                  </a:cubicBezTo>
                  <a:cubicBezTo>
                    <a:pt x="4850" y="1792"/>
                    <a:pt x="4856" y="1798"/>
                    <a:pt x="4866" y="1798"/>
                  </a:cubicBezTo>
                  <a:lnTo>
                    <a:pt x="4873" y="1798"/>
                  </a:lnTo>
                  <a:cubicBezTo>
                    <a:pt x="4883" y="1795"/>
                    <a:pt x="4889" y="1782"/>
                    <a:pt x="4886" y="1772"/>
                  </a:cubicBezTo>
                  <a:cubicBezTo>
                    <a:pt x="4810" y="1519"/>
                    <a:pt x="4695" y="1283"/>
                    <a:pt x="4544" y="1066"/>
                  </a:cubicBezTo>
                  <a:cubicBezTo>
                    <a:pt x="4540" y="1062"/>
                    <a:pt x="4534" y="1059"/>
                    <a:pt x="4527" y="1059"/>
                  </a:cubicBezTo>
                  <a:close/>
                  <a:moveTo>
                    <a:pt x="151" y="1682"/>
                  </a:moveTo>
                  <a:cubicBezTo>
                    <a:pt x="143" y="1682"/>
                    <a:pt x="135" y="1687"/>
                    <a:pt x="132" y="1697"/>
                  </a:cubicBezTo>
                  <a:cubicBezTo>
                    <a:pt x="50" y="1943"/>
                    <a:pt x="4" y="2203"/>
                    <a:pt x="1" y="2469"/>
                  </a:cubicBezTo>
                  <a:cubicBezTo>
                    <a:pt x="1" y="2478"/>
                    <a:pt x="11" y="2488"/>
                    <a:pt x="24" y="2488"/>
                  </a:cubicBezTo>
                  <a:cubicBezTo>
                    <a:pt x="34" y="2488"/>
                    <a:pt x="43" y="2478"/>
                    <a:pt x="43" y="2469"/>
                  </a:cubicBezTo>
                  <a:cubicBezTo>
                    <a:pt x="47" y="2209"/>
                    <a:pt x="89" y="1953"/>
                    <a:pt x="172" y="1710"/>
                  </a:cubicBezTo>
                  <a:cubicBezTo>
                    <a:pt x="175" y="1697"/>
                    <a:pt x="168" y="1687"/>
                    <a:pt x="158" y="1683"/>
                  </a:cubicBezTo>
                  <a:cubicBezTo>
                    <a:pt x="156" y="1683"/>
                    <a:pt x="154" y="1682"/>
                    <a:pt x="151" y="1682"/>
                  </a:cubicBezTo>
                  <a:close/>
                  <a:moveTo>
                    <a:pt x="4971" y="2475"/>
                  </a:moveTo>
                  <a:cubicBezTo>
                    <a:pt x="4958" y="2475"/>
                    <a:pt x="4952" y="2482"/>
                    <a:pt x="4952" y="2495"/>
                  </a:cubicBezTo>
                  <a:cubicBezTo>
                    <a:pt x="4952" y="2754"/>
                    <a:pt x="4909" y="3011"/>
                    <a:pt x="4830" y="3257"/>
                  </a:cubicBezTo>
                  <a:cubicBezTo>
                    <a:pt x="4827" y="3267"/>
                    <a:pt x="4833" y="3277"/>
                    <a:pt x="4843" y="3280"/>
                  </a:cubicBezTo>
                  <a:cubicBezTo>
                    <a:pt x="4847" y="3283"/>
                    <a:pt x="4847" y="3283"/>
                    <a:pt x="4850" y="3283"/>
                  </a:cubicBezTo>
                  <a:cubicBezTo>
                    <a:pt x="4860" y="3283"/>
                    <a:pt x="4866" y="3277"/>
                    <a:pt x="4870" y="3267"/>
                  </a:cubicBezTo>
                  <a:cubicBezTo>
                    <a:pt x="4952" y="3021"/>
                    <a:pt x="4991" y="2758"/>
                    <a:pt x="4991" y="2495"/>
                  </a:cubicBezTo>
                  <a:cubicBezTo>
                    <a:pt x="4991" y="2482"/>
                    <a:pt x="4981" y="2475"/>
                    <a:pt x="4971" y="2475"/>
                  </a:cubicBezTo>
                  <a:close/>
                  <a:moveTo>
                    <a:pt x="138" y="3216"/>
                  </a:moveTo>
                  <a:cubicBezTo>
                    <a:pt x="135" y="3216"/>
                    <a:pt x="132" y="3217"/>
                    <a:pt x="129" y="3218"/>
                  </a:cubicBezTo>
                  <a:cubicBezTo>
                    <a:pt x="119" y="3221"/>
                    <a:pt x="112" y="3231"/>
                    <a:pt x="116" y="3244"/>
                  </a:cubicBezTo>
                  <a:cubicBezTo>
                    <a:pt x="195" y="3494"/>
                    <a:pt x="313" y="3730"/>
                    <a:pt x="464" y="3944"/>
                  </a:cubicBezTo>
                  <a:cubicBezTo>
                    <a:pt x="471" y="3950"/>
                    <a:pt x="477" y="3954"/>
                    <a:pt x="484" y="3954"/>
                  </a:cubicBezTo>
                  <a:cubicBezTo>
                    <a:pt x="487" y="3954"/>
                    <a:pt x="490" y="3950"/>
                    <a:pt x="494" y="3947"/>
                  </a:cubicBezTo>
                  <a:cubicBezTo>
                    <a:pt x="503" y="3940"/>
                    <a:pt x="507" y="3927"/>
                    <a:pt x="500" y="3921"/>
                  </a:cubicBezTo>
                  <a:cubicBezTo>
                    <a:pt x="349" y="3707"/>
                    <a:pt x="234" y="3477"/>
                    <a:pt x="155" y="3231"/>
                  </a:cubicBezTo>
                  <a:cubicBezTo>
                    <a:pt x="153" y="3221"/>
                    <a:pt x="146" y="3216"/>
                    <a:pt x="138" y="3216"/>
                  </a:cubicBezTo>
                  <a:close/>
                  <a:moveTo>
                    <a:pt x="4494" y="3933"/>
                  </a:moveTo>
                  <a:cubicBezTo>
                    <a:pt x="4488" y="3933"/>
                    <a:pt x="4482" y="3935"/>
                    <a:pt x="4479" y="3940"/>
                  </a:cubicBezTo>
                  <a:cubicBezTo>
                    <a:pt x="4324" y="4151"/>
                    <a:pt x="4144" y="4331"/>
                    <a:pt x="3933" y="4486"/>
                  </a:cubicBezTo>
                  <a:cubicBezTo>
                    <a:pt x="3923" y="4492"/>
                    <a:pt x="3920" y="4506"/>
                    <a:pt x="3927" y="4512"/>
                  </a:cubicBezTo>
                  <a:cubicBezTo>
                    <a:pt x="3933" y="4519"/>
                    <a:pt x="3937" y="4522"/>
                    <a:pt x="3943" y="4522"/>
                  </a:cubicBezTo>
                  <a:cubicBezTo>
                    <a:pt x="3950" y="4522"/>
                    <a:pt x="3953" y="4522"/>
                    <a:pt x="3956" y="4519"/>
                  </a:cubicBezTo>
                  <a:cubicBezTo>
                    <a:pt x="4170" y="4364"/>
                    <a:pt x="4357" y="4177"/>
                    <a:pt x="4511" y="3967"/>
                  </a:cubicBezTo>
                  <a:cubicBezTo>
                    <a:pt x="4518" y="3957"/>
                    <a:pt x="4515" y="3944"/>
                    <a:pt x="4508" y="3937"/>
                  </a:cubicBezTo>
                  <a:cubicBezTo>
                    <a:pt x="4504" y="3934"/>
                    <a:pt x="4499" y="3933"/>
                    <a:pt x="4494" y="3933"/>
                  </a:cubicBezTo>
                  <a:close/>
                  <a:moveTo>
                    <a:pt x="1025" y="4465"/>
                  </a:moveTo>
                  <a:cubicBezTo>
                    <a:pt x="1019" y="4465"/>
                    <a:pt x="1013" y="4467"/>
                    <a:pt x="1009" y="4473"/>
                  </a:cubicBezTo>
                  <a:cubicBezTo>
                    <a:pt x="1003" y="4483"/>
                    <a:pt x="1006" y="4496"/>
                    <a:pt x="1016" y="4502"/>
                  </a:cubicBezTo>
                  <a:cubicBezTo>
                    <a:pt x="1226" y="4660"/>
                    <a:pt x="1459" y="4778"/>
                    <a:pt x="1709" y="4864"/>
                  </a:cubicBezTo>
                  <a:lnTo>
                    <a:pt x="1716" y="4864"/>
                  </a:lnTo>
                  <a:cubicBezTo>
                    <a:pt x="1726" y="4864"/>
                    <a:pt x="1732" y="4857"/>
                    <a:pt x="1735" y="4850"/>
                  </a:cubicBezTo>
                  <a:cubicBezTo>
                    <a:pt x="1739" y="4837"/>
                    <a:pt x="1735" y="4827"/>
                    <a:pt x="1722" y="4824"/>
                  </a:cubicBezTo>
                  <a:cubicBezTo>
                    <a:pt x="1479" y="4742"/>
                    <a:pt x="1249" y="4624"/>
                    <a:pt x="1039" y="4469"/>
                  </a:cubicBezTo>
                  <a:cubicBezTo>
                    <a:pt x="1034" y="4466"/>
                    <a:pt x="1029" y="4465"/>
                    <a:pt x="1025" y="4465"/>
                  </a:cubicBezTo>
                  <a:close/>
                  <a:moveTo>
                    <a:pt x="3250" y="4830"/>
                  </a:moveTo>
                  <a:cubicBezTo>
                    <a:pt x="3248" y="4830"/>
                    <a:pt x="3246" y="4830"/>
                    <a:pt x="3243" y="4831"/>
                  </a:cubicBezTo>
                  <a:cubicBezTo>
                    <a:pt x="3004" y="4910"/>
                    <a:pt x="2751" y="4949"/>
                    <a:pt x="2498" y="4949"/>
                  </a:cubicBezTo>
                  <a:lnTo>
                    <a:pt x="2484" y="4949"/>
                  </a:lnTo>
                  <a:cubicBezTo>
                    <a:pt x="2471" y="4949"/>
                    <a:pt x="2461" y="4959"/>
                    <a:pt x="2461" y="4969"/>
                  </a:cubicBezTo>
                  <a:cubicBezTo>
                    <a:pt x="2461" y="4979"/>
                    <a:pt x="2471" y="4988"/>
                    <a:pt x="2484" y="4988"/>
                  </a:cubicBezTo>
                  <a:lnTo>
                    <a:pt x="2498" y="4988"/>
                  </a:lnTo>
                  <a:cubicBezTo>
                    <a:pt x="2757" y="4988"/>
                    <a:pt x="3013" y="4949"/>
                    <a:pt x="3256" y="4870"/>
                  </a:cubicBezTo>
                  <a:cubicBezTo>
                    <a:pt x="3266" y="4867"/>
                    <a:pt x="3273" y="4857"/>
                    <a:pt x="3270" y="4844"/>
                  </a:cubicBezTo>
                  <a:cubicBezTo>
                    <a:pt x="3267" y="4836"/>
                    <a:pt x="3260" y="4830"/>
                    <a:pt x="3250" y="483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2857573" y="1856225"/>
              <a:ext cx="695377" cy="695561"/>
            </a:xfrm>
            <a:custGeom>
              <a:avLst/>
              <a:gdLst/>
              <a:ahLst/>
              <a:cxnLst/>
              <a:rect l="l" t="t" r="r" b="b"/>
              <a:pathLst>
                <a:path w="3782" h="3783" extrusionOk="0">
                  <a:moveTo>
                    <a:pt x="1886" y="1"/>
                  </a:moveTo>
                  <a:cubicBezTo>
                    <a:pt x="1876" y="1"/>
                    <a:pt x="1866" y="11"/>
                    <a:pt x="1866" y="21"/>
                  </a:cubicBezTo>
                  <a:cubicBezTo>
                    <a:pt x="1866" y="34"/>
                    <a:pt x="1876" y="44"/>
                    <a:pt x="1886" y="44"/>
                  </a:cubicBezTo>
                  <a:lnTo>
                    <a:pt x="1893" y="44"/>
                  </a:lnTo>
                  <a:cubicBezTo>
                    <a:pt x="2136" y="44"/>
                    <a:pt x="2372" y="90"/>
                    <a:pt x="2596" y="182"/>
                  </a:cubicBezTo>
                  <a:lnTo>
                    <a:pt x="2602" y="182"/>
                  </a:lnTo>
                  <a:cubicBezTo>
                    <a:pt x="2609" y="182"/>
                    <a:pt x="2619" y="178"/>
                    <a:pt x="2622" y="169"/>
                  </a:cubicBezTo>
                  <a:cubicBezTo>
                    <a:pt x="2625" y="159"/>
                    <a:pt x="2622" y="146"/>
                    <a:pt x="2609" y="142"/>
                  </a:cubicBezTo>
                  <a:cubicBezTo>
                    <a:pt x="2382" y="50"/>
                    <a:pt x="2139" y="1"/>
                    <a:pt x="1893" y="1"/>
                  </a:cubicBezTo>
                  <a:close/>
                  <a:moveTo>
                    <a:pt x="1171" y="144"/>
                  </a:moveTo>
                  <a:cubicBezTo>
                    <a:pt x="1168" y="144"/>
                    <a:pt x="1166" y="145"/>
                    <a:pt x="1163" y="146"/>
                  </a:cubicBezTo>
                  <a:cubicBezTo>
                    <a:pt x="933" y="241"/>
                    <a:pt x="726" y="382"/>
                    <a:pt x="552" y="559"/>
                  </a:cubicBezTo>
                  <a:cubicBezTo>
                    <a:pt x="542" y="566"/>
                    <a:pt x="542" y="579"/>
                    <a:pt x="552" y="589"/>
                  </a:cubicBezTo>
                  <a:cubicBezTo>
                    <a:pt x="555" y="592"/>
                    <a:pt x="559" y="592"/>
                    <a:pt x="565" y="592"/>
                  </a:cubicBezTo>
                  <a:cubicBezTo>
                    <a:pt x="572" y="592"/>
                    <a:pt x="575" y="592"/>
                    <a:pt x="578" y="586"/>
                  </a:cubicBezTo>
                  <a:cubicBezTo>
                    <a:pt x="753" y="415"/>
                    <a:pt x="953" y="277"/>
                    <a:pt x="1180" y="185"/>
                  </a:cubicBezTo>
                  <a:cubicBezTo>
                    <a:pt x="1190" y="178"/>
                    <a:pt x="1193" y="169"/>
                    <a:pt x="1190" y="159"/>
                  </a:cubicBezTo>
                  <a:cubicBezTo>
                    <a:pt x="1187" y="149"/>
                    <a:pt x="1179" y="144"/>
                    <a:pt x="1171" y="144"/>
                  </a:cubicBezTo>
                  <a:close/>
                  <a:moveTo>
                    <a:pt x="3210" y="545"/>
                  </a:moveTo>
                  <a:cubicBezTo>
                    <a:pt x="3205" y="545"/>
                    <a:pt x="3200" y="546"/>
                    <a:pt x="3197" y="550"/>
                  </a:cubicBezTo>
                  <a:cubicBezTo>
                    <a:pt x="3187" y="559"/>
                    <a:pt x="3187" y="573"/>
                    <a:pt x="3197" y="579"/>
                  </a:cubicBezTo>
                  <a:cubicBezTo>
                    <a:pt x="3368" y="753"/>
                    <a:pt x="3506" y="954"/>
                    <a:pt x="3598" y="1177"/>
                  </a:cubicBezTo>
                  <a:cubicBezTo>
                    <a:pt x="3601" y="1187"/>
                    <a:pt x="3611" y="1190"/>
                    <a:pt x="3617" y="1190"/>
                  </a:cubicBezTo>
                  <a:cubicBezTo>
                    <a:pt x="3621" y="1190"/>
                    <a:pt x="3624" y="1190"/>
                    <a:pt x="3627" y="1187"/>
                  </a:cubicBezTo>
                  <a:cubicBezTo>
                    <a:pt x="3637" y="1184"/>
                    <a:pt x="3640" y="1171"/>
                    <a:pt x="3637" y="1161"/>
                  </a:cubicBezTo>
                  <a:cubicBezTo>
                    <a:pt x="3542" y="931"/>
                    <a:pt x="3401" y="727"/>
                    <a:pt x="3223" y="550"/>
                  </a:cubicBezTo>
                  <a:cubicBezTo>
                    <a:pt x="3220" y="546"/>
                    <a:pt x="3215" y="545"/>
                    <a:pt x="3210" y="545"/>
                  </a:cubicBezTo>
                  <a:close/>
                  <a:moveTo>
                    <a:pt x="163" y="1160"/>
                  </a:moveTo>
                  <a:cubicBezTo>
                    <a:pt x="155" y="1160"/>
                    <a:pt x="147" y="1166"/>
                    <a:pt x="141" y="1174"/>
                  </a:cubicBezTo>
                  <a:cubicBezTo>
                    <a:pt x="50" y="1401"/>
                    <a:pt x="0" y="1644"/>
                    <a:pt x="0" y="1893"/>
                  </a:cubicBezTo>
                  <a:lnTo>
                    <a:pt x="0" y="1897"/>
                  </a:lnTo>
                  <a:cubicBezTo>
                    <a:pt x="0" y="1906"/>
                    <a:pt x="10" y="1916"/>
                    <a:pt x="20" y="1916"/>
                  </a:cubicBezTo>
                  <a:cubicBezTo>
                    <a:pt x="33" y="1916"/>
                    <a:pt x="43" y="1903"/>
                    <a:pt x="40" y="1893"/>
                  </a:cubicBezTo>
                  <a:cubicBezTo>
                    <a:pt x="40" y="1650"/>
                    <a:pt x="89" y="1410"/>
                    <a:pt x="181" y="1187"/>
                  </a:cubicBezTo>
                  <a:cubicBezTo>
                    <a:pt x="184" y="1177"/>
                    <a:pt x="181" y="1167"/>
                    <a:pt x="168" y="1161"/>
                  </a:cubicBezTo>
                  <a:cubicBezTo>
                    <a:pt x="166" y="1160"/>
                    <a:pt x="164" y="1160"/>
                    <a:pt x="163" y="1160"/>
                  </a:cubicBezTo>
                  <a:close/>
                  <a:moveTo>
                    <a:pt x="3762" y="1864"/>
                  </a:moveTo>
                  <a:cubicBezTo>
                    <a:pt x="3749" y="1864"/>
                    <a:pt x="3742" y="1874"/>
                    <a:pt x="3742" y="1887"/>
                  </a:cubicBezTo>
                  <a:lnTo>
                    <a:pt x="3742" y="1893"/>
                  </a:lnTo>
                  <a:cubicBezTo>
                    <a:pt x="3742" y="2136"/>
                    <a:pt x="3693" y="2376"/>
                    <a:pt x="3601" y="2600"/>
                  </a:cubicBezTo>
                  <a:cubicBezTo>
                    <a:pt x="3598" y="2610"/>
                    <a:pt x="3601" y="2623"/>
                    <a:pt x="3611" y="2626"/>
                  </a:cubicBezTo>
                  <a:cubicBezTo>
                    <a:pt x="3614" y="2629"/>
                    <a:pt x="3617" y="2629"/>
                    <a:pt x="3621" y="2629"/>
                  </a:cubicBezTo>
                  <a:cubicBezTo>
                    <a:pt x="3627" y="2629"/>
                    <a:pt x="3637" y="2623"/>
                    <a:pt x="3640" y="2616"/>
                  </a:cubicBezTo>
                  <a:cubicBezTo>
                    <a:pt x="3736" y="2386"/>
                    <a:pt x="3782" y="2143"/>
                    <a:pt x="3782" y="1893"/>
                  </a:cubicBezTo>
                  <a:lnTo>
                    <a:pt x="3782" y="1887"/>
                  </a:lnTo>
                  <a:cubicBezTo>
                    <a:pt x="3782" y="1874"/>
                    <a:pt x="3775" y="1867"/>
                    <a:pt x="3762" y="1864"/>
                  </a:cubicBezTo>
                  <a:close/>
                  <a:moveTo>
                    <a:pt x="165" y="2592"/>
                  </a:moveTo>
                  <a:cubicBezTo>
                    <a:pt x="163" y="2592"/>
                    <a:pt x="160" y="2592"/>
                    <a:pt x="158" y="2593"/>
                  </a:cubicBezTo>
                  <a:cubicBezTo>
                    <a:pt x="145" y="2596"/>
                    <a:pt x="141" y="2610"/>
                    <a:pt x="145" y="2619"/>
                  </a:cubicBezTo>
                  <a:cubicBezTo>
                    <a:pt x="240" y="2849"/>
                    <a:pt x="378" y="3056"/>
                    <a:pt x="555" y="3230"/>
                  </a:cubicBezTo>
                  <a:cubicBezTo>
                    <a:pt x="559" y="3237"/>
                    <a:pt x="565" y="3237"/>
                    <a:pt x="572" y="3237"/>
                  </a:cubicBezTo>
                  <a:cubicBezTo>
                    <a:pt x="575" y="3237"/>
                    <a:pt x="582" y="3237"/>
                    <a:pt x="585" y="3234"/>
                  </a:cubicBezTo>
                  <a:cubicBezTo>
                    <a:pt x="592" y="3224"/>
                    <a:pt x="592" y="3211"/>
                    <a:pt x="585" y="3204"/>
                  </a:cubicBezTo>
                  <a:cubicBezTo>
                    <a:pt x="411" y="3030"/>
                    <a:pt x="276" y="2830"/>
                    <a:pt x="184" y="2603"/>
                  </a:cubicBezTo>
                  <a:cubicBezTo>
                    <a:pt x="179" y="2596"/>
                    <a:pt x="172" y="2592"/>
                    <a:pt x="165" y="2592"/>
                  </a:cubicBezTo>
                  <a:close/>
                  <a:moveTo>
                    <a:pt x="3215" y="3193"/>
                  </a:moveTo>
                  <a:cubicBezTo>
                    <a:pt x="3210" y="3193"/>
                    <a:pt x="3205" y="3196"/>
                    <a:pt x="3200" y="3201"/>
                  </a:cubicBezTo>
                  <a:cubicBezTo>
                    <a:pt x="3026" y="3375"/>
                    <a:pt x="2826" y="3510"/>
                    <a:pt x="2602" y="3602"/>
                  </a:cubicBezTo>
                  <a:cubicBezTo>
                    <a:pt x="2589" y="3605"/>
                    <a:pt x="2586" y="3618"/>
                    <a:pt x="2589" y="3628"/>
                  </a:cubicBezTo>
                  <a:cubicBezTo>
                    <a:pt x="2592" y="3638"/>
                    <a:pt x="2599" y="3641"/>
                    <a:pt x="2609" y="3641"/>
                  </a:cubicBezTo>
                  <a:lnTo>
                    <a:pt x="2619" y="3641"/>
                  </a:lnTo>
                  <a:cubicBezTo>
                    <a:pt x="2845" y="3546"/>
                    <a:pt x="3052" y="3405"/>
                    <a:pt x="3230" y="3230"/>
                  </a:cubicBezTo>
                  <a:cubicBezTo>
                    <a:pt x="3240" y="3221"/>
                    <a:pt x="3240" y="3207"/>
                    <a:pt x="3230" y="3201"/>
                  </a:cubicBezTo>
                  <a:cubicBezTo>
                    <a:pt x="3225" y="3196"/>
                    <a:pt x="3220" y="3193"/>
                    <a:pt x="3215" y="3193"/>
                  </a:cubicBezTo>
                  <a:close/>
                  <a:moveTo>
                    <a:pt x="1177" y="3602"/>
                  </a:moveTo>
                  <a:cubicBezTo>
                    <a:pt x="1170" y="3602"/>
                    <a:pt x="1162" y="3608"/>
                    <a:pt x="1160" y="3615"/>
                  </a:cubicBezTo>
                  <a:cubicBezTo>
                    <a:pt x="1153" y="3625"/>
                    <a:pt x="1160" y="3638"/>
                    <a:pt x="1170" y="3641"/>
                  </a:cubicBezTo>
                  <a:cubicBezTo>
                    <a:pt x="1400" y="3736"/>
                    <a:pt x="1643" y="3782"/>
                    <a:pt x="1893" y="3782"/>
                  </a:cubicBezTo>
                  <a:cubicBezTo>
                    <a:pt x="1906" y="3782"/>
                    <a:pt x="1912" y="3776"/>
                    <a:pt x="1912" y="3763"/>
                  </a:cubicBezTo>
                  <a:cubicBezTo>
                    <a:pt x="1912" y="3753"/>
                    <a:pt x="1902" y="3743"/>
                    <a:pt x="1893" y="3743"/>
                  </a:cubicBezTo>
                  <a:cubicBezTo>
                    <a:pt x="1646" y="3743"/>
                    <a:pt x="1410" y="3697"/>
                    <a:pt x="1186" y="3605"/>
                  </a:cubicBezTo>
                  <a:cubicBezTo>
                    <a:pt x="1183" y="3603"/>
                    <a:pt x="1180" y="3602"/>
                    <a:pt x="1177" y="360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3201216" y="2553991"/>
              <a:ext cx="8090" cy="154814"/>
            </a:xfrm>
            <a:custGeom>
              <a:avLst/>
              <a:gdLst/>
              <a:ahLst/>
              <a:cxnLst/>
              <a:rect l="l" t="t" r="r" b="b"/>
              <a:pathLst>
                <a:path w="44" h="842" extrusionOk="0">
                  <a:moveTo>
                    <a:pt x="24" y="1"/>
                  </a:moveTo>
                  <a:cubicBezTo>
                    <a:pt x="10" y="1"/>
                    <a:pt x="1" y="10"/>
                    <a:pt x="1" y="20"/>
                  </a:cubicBezTo>
                  <a:lnTo>
                    <a:pt x="1" y="819"/>
                  </a:lnTo>
                  <a:cubicBezTo>
                    <a:pt x="1" y="832"/>
                    <a:pt x="10" y="842"/>
                    <a:pt x="24" y="842"/>
                  </a:cubicBezTo>
                  <a:cubicBezTo>
                    <a:pt x="33" y="842"/>
                    <a:pt x="43" y="832"/>
                    <a:pt x="43" y="819"/>
                  </a:cubicBezTo>
                  <a:lnTo>
                    <a:pt x="43" y="20"/>
                  </a:lnTo>
                  <a:cubicBezTo>
                    <a:pt x="43" y="10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2118806" y="2162543"/>
              <a:ext cx="695377" cy="695561"/>
            </a:xfrm>
            <a:custGeom>
              <a:avLst/>
              <a:gdLst/>
              <a:ahLst/>
              <a:cxnLst/>
              <a:rect l="l" t="t" r="r" b="b"/>
              <a:pathLst>
                <a:path w="3782" h="3783" extrusionOk="0">
                  <a:moveTo>
                    <a:pt x="1886" y="1"/>
                  </a:moveTo>
                  <a:cubicBezTo>
                    <a:pt x="1873" y="1"/>
                    <a:pt x="1863" y="11"/>
                    <a:pt x="1863" y="20"/>
                  </a:cubicBezTo>
                  <a:cubicBezTo>
                    <a:pt x="1863" y="33"/>
                    <a:pt x="1873" y="40"/>
                    <a:pt x="1886" y="40"/>
                  </a:cubicBezTo>
                  <a:lnTo>
                    <a:pt x="1889" y="40"/>
                  </a:lnTo>
                  <a:cubicBezTo>
                    <a:pt x="2132" y="40"/>
                    <a:pt x="2369" y="89"/>
                    <a:pt x="2592" y="181"/>
                  </a:cubicBezTo>
                  <a:lnTo>
                    <a:pt x="2602" y="181"/>
                  </a:lnTo>
                  <a:cubicBezTo>
                    <a:pt x="2609" y="181"/>
                    <a:pt x="2619" y="178"/>
                    <a:pt x="2619" y="168"/>
                  </a:cubicBezTo>
                  <a:cubicBezTo>
                    <a:pt x="2625" y="158"/>
                    <a:pt x="2619" y="145"/>
                    <a:pt x="2609" y="142"/>
                  </a:cubicBezTo>
                  <a:cubicBezTo>
                    <a:pt x="2382" y="47"/>
                    <a:pt x="2139" y="1"/>
                    <a:pt x="1889" y="1"/>
                  </a:cubicBezTo>
                  <a:close/>
                  <a:moveTo>
                    <a:pt x="1171" y="144"/>
                  </a:moveTo>
                  <a:cubicBezTo>
                    <a:pt x="1168" y="144"/>
                    <a:pt x="1166" y="144"/>
                    <a:pt x="1163" y="145"/>
                  </a:cubicBezTo>
                  <a:cubicBezTo>
                    <a:pt x="933" y="240"/>
                    <a:pt x="730" y="378"/>
                    <a:pt x="552" y="553"/>
                  </a:cubicBezTo>
                  <a:lnTo>
                    <a:pt x="549" y="556"/>
                  </a:lnTo>
                  <a:cubicBezTo>
                    <a:pt x="542" y="566"/>
                    <a:pt x="542" y="579"/>
                    <a:pt x="549" y="585"/>
                  </a:cubicBezTo>
                  <a:cubicBezTo>
                    <a:pt x="556" y="589"/>
                    <a:pt x="559" y="592"/>
                    <a:pt x="565" y="592"/>
                  </a:cubicBezTo>
                  <a:cubicBezTo>
                    <a:pt x="569" y="592"/>
                    <a:pt x="575" y="589"/>
                    <a:pt x="579" y="585"/>
                  </a:cubicBezTo>
                  <a:lnTo>
                    <a:pt x="582" y="582"/>
                  </a:lnTo>
                  <a:cubicBezTo>
                    <a:pt x="756" y="411"/>
                    <a:pt x="956" y="277"/>
                    <a:pt x="1176" y="185"/>
                  </a:cubicBezTo>
                  <a:cubicBezTo>
                    <a:pt x="1190" y="178"/>
                    <a:pt x="1193" y="168"/>
                    <a:pt x="1190" y="155"/>
                  </a:cubicBezTo>
                  <a:cubicBezTo>
                    <a:pt x="1187" y="148"/>
                    <a:pt x="1179" y="144"/>
                    <a:pt x="1171" y="144"/>
                  </a:cubicBezTo>
                  <a:close/>
                  <a:moveTo>
                    <a:pt x="3210" y="544"/>
                  </a:moveTo>
                  <a:cubicBezTo>
                    <a:pt x="3204" y="544"/>
                    <a:pt x="3199" y="546"/>
                    <a:pt x="3194" y="549"/>
                  </a:cubicBezTo>
                  <a:cubicBezTo>
                    <a:pt x="3187" y="559"/>
                    <a:pt x="3187" y="572"/>
                    <a:pt x="3194" y="579"/>
                  </a:cubicBezTo>
                  <a:lnTo>
                    <a:pt x="3200" y="582"/>
                  </a:lnTo>
                  <a:cubicBezTo>
                    <a:pt x="3371" y="756"/>
                    <a:pt x="3506" y="957"/>
                    <a:pt x="3601" y="1183"/>
                  </a:cubicBezTo>
                  <a:cubicBezTo>
                    <a:pt x="3604" y="1190"/>
                    <a:pt x="3611" y="1196"/>
                    <a:pt x="3617" y="1196"/>
                  </a:cubicBezTo>
                  <a:cubicBezTo>
                    <a:pt x="3621" y="1196"/>
                    <a:pt x="3624" y="1196"/>
                    <a:pt x="3627" y="1193"/>
                  </a:cubicBezTo>
                  <a:cubicBezTo>
                    <a:pt x="3637" y="1190"/>
                    <a:pt x="3644" y="1177"/>
                    <a:pt x="3637" y="1167"/>
                  </a:cubicBezTo>
                  <a:cubicBezTo>
                    <a:pt x="3542" y="937"/>
                    <a:pt x="3404" y="730"/>
                    <a:pt x="3226" y="553"/>
                  </a:cubicBezTo>
                  <a:lnTo>
                    <a:pt x="3223" y="549"/>
                  </a:lnTo>
                  <a:cubicBezTo>
                    <a:pt x="3220" y="546"/>
                    <a:pt x="3215" y="544"/>
                    <a:pt x="3210" y="544"/>
                  </a:cubicBezTo>
                  <a:close/>
                  <a:moveTo>
                    <a:pt x="160" y="1159"/>
                  </a:moveTo>
                  <a:cubicBezTo>
                    <a:pt x="152" y="1159"/>
                    <a:pt x="144" y="1163"/>
                    <a:pt x="142" y="1170"/>
                  </a:cubicBezTo>
                  <a:cubicBezTo>
                    <a:pt x="46" y="1400"/>
                    <a:pt x="0" y="1643"/>
                    <a:pt x="0" y="1893"/>
                  </a:cubicBezTo>
                  <a:lnTo>
                    <a:pt x="0" y="1896"/>
                  </a:lnTo>
                  <a:cubicBezTo>
                    <a:pt x="0" y="1906"/>
                    <a:pt x="7" y="1913"/>
                    <a:pt x="20" y="1913"/>
                  </a:cubicBezTo>
                  <a:cubicBezTo>
                    <a:pt x="30" y="1913"/>
                    <a:pt x="40" y="1903"/>
                    <a:pt x="40" y="1893"/>
                  </a:cubicBezTo>
                  <a:cubicBezTo>
                    <a:pt x="40" y="1647"/>
                    <a:pt x="86" y="1410"/>
                    <a:pt x="178" y="1187"/>
                  </a:cubicBezTo>
                  <a:cubicBezTo>
                    <a:pt x="184" y="1177"/>
                    <a:pt x="178" y="1164"/>
                    <a:pt x="168" y="1160"/>
                  </a:cubicBezTo>
                  <a:cubicBezTo>
                    <a:pt x="165" y="1160"/>
                    <a:pt x="163" y="1159"/>
                    <a:pt x="160" y="1159"/>
                  </a:cubicBezTo>
                  <a:close/>
                  <a:moveTo>
                    <a:pt x="3762" y="1870"/>
                  </a:moveTo>
                  <a:cubicBezTo>
                    <a:pt x="3749" y="1870"/>
                    <a:pt x="3739" y="1880"/>
                    <a:pt x="3739" y="1893"/>
                  </a:cubicBezTo>
                  <a:cubicBezTo>
                    <a:pt x="3739" y="2136"/>
                    <a:pt x="3693" y="2373"/>
                    <a:pt x="3601" y="2599"/>
                  </a:cubicBezTo>
                  <a:cubicBezTo>
                    <a:pt x="3594" y="2609"/>
                    <a:pt x="3601" y="2622"/>
                    <a:pt x="3611" y="2626"/>
                  </a:cubicBezTo>
                  <a:lnTo>
                    <a:pt x="3621" y="2626"/>
                  </a:lnTo>
                  <a:cubicBezTo>
                    <a:pt x="3627" y="2626"/>
                    <a:pt x="3634" y="2622"/>
                    <a:pt x="3637" y="2616"/>
                  </a:cubicBezTo>
                  <a:cubicBezTo>
                    <a:pt x="3732" y="2386"/>
                    <a:pt x="3782" y="2143"/>
                    <a:pt x="3782" y="1893"/>
                  </a:cubicBezTo>
                  <a:lnTo>
                    <a:pt x="3782" y="1890"/>
                  </a:lnTo>
                  <a:cubicBezTo>
                    <a:pt x="3782" y="1880"/>
                    <a:pt x="3772" y="1870"/>
                    <a:pt x="3762" y="1870"/>
                  </a:cubicBezTo>
                  <a:close/>
                  <a:moveTo>
                    <a:pt x="160" y="2589"/>
                  </a:moveTo>
                  <a:cubicBezTo>
                    <a:pt x="158" y="2589"/>
                    <a:pt x="156" y="2589"/>
                    <a:pt x="155" y="2589"/>
                  </a:cubicBezTo>
                  <a:cubicBezTo>
                    <a:pt x="145" y="2596"/>
                    <a:pt x="138" y="2606"/>
                    <a:pt x="145" y="2619"/>
                  </a:cubicBezTo>
                  <a:cubicBezTo>
                    <a:pt x="240" y="2846"/>
                    <a:pt x="378" y="3053"/>
                    <a:pt x="552" y="3227"/>
                  </a:cubicBezTo>
                  <a:lnTo>
                    <a:pt x="556" y="3230"/>
                  </a:lnTo>
                  <a:cubicBezTo>
                    <a:pt x="559" y="3233"/>
                    <a:pt x="565" y="3237"/>
                    <a:pt x="569" y="3237"/>
                  </a:cubicBezTo>
                  <a:cubicBezTo>
                    <a:pt x="575" y="3237"/>
                    <a:pt x="579" y="3233"/>
                    <a:pt x="582" y="3230"/>
                  </a:cubicBezTo>
                  <a:cubicBezTo>
                    <a:pt x="592" y="3220"/>
                    <a:pt x="592" y="3207"/>
                    <a:pt x="582" y="3201"/>
                  </a:cubicBezTo>
                  <a:cubicBezTo>
                    <a:pt x="408" y="3026"/>
                    <a:pt x="273" y="2826"/>
                    <a:pt x="181" y="2603"/>
                  </a:cubicBezTo>
                  <a:cubicBezTo>
                    <a:pt x="178" y="2594"/>
                    <a:pt x="169" y="2589"/>
                    <a:pt x="160" y="2589"/>
                  </a:cubicBezTo>
                  <a:close/>
                  <a:moveTo>
                    <a:pt x="3215" y="3193"/>
                  </a:moveTo>
                  <a:cubicBezTo>
                    <a:pt x="3209" y="3193"/>
                    <a:pt x="3204" y="3195"/>
                    <a:pt x="3200" y="3201"/>
                  </a:cubicBezTo>
                  <a:cubicBezTo>
                    <a:pt x="3026" y="3371"/>
                    <a:pt x="2826" y="3506"/>
                    <a:pt x="2599" y="3601"/>
                  </a:cubicBezTo>
                  <a:cubicBezTo>
                    <a:pt x="2589" y="3605"/>
                    <a:pt x="2586" y="3618"/>
                    <a:pt x="2589" y="3628"/>
                  </a:cubicBezTo>
                  <a:cubicBezTo>
                    <a:pt x="2592" y="3634"/>
                    <a:pt x="2599" y="3641"/>
                    <a:pt x="2609" y="3641"/>
                  </a:cubicBezTo>
                  <a:cubicBezTo>
                    <a:pt x="2612" y="3641"/>
                    <a:pt x="2612" y="3641"/>
                    <a:pt x="2615" y="3637"/>
                  </a:cubicBezTo>
                  <a:cubicBezTo>
                    <a:pt x="2845" y="3542"/>
                    <a:pt x="3052" y="3404"/>
                    <a:pt x="3226" y="3227"/>
                  </a:cubicBezTo>
                  <a:lnTo>
                    <a:pt x="3230" y="3227"/>
                  </a:lnTo>
                  <a:cubicBezTo>
                    <a:pt x="3236" y="3220"/>
                    <a:pt x="3236" y="3207"/>
                    <a:pt x="3230" y="3197"/>
                  </a:cubicBezTo>
                  <a:cubicBezTo>
                    <a:pt x="3225" y="3194"/>
                    <a:pt x="3220" y="3193"/>
                    <a:pt x="3215" y="3193"/>
                  </a:cubicBezTo>
                  <a:close/>
                  <a:moveTo>
                    <a:pt x="1176" y="3600"/>
                  </a:moveTo>
                  <a:cubicBezTo>
                    <a:pt x="1169" y="3600"/>
                    <a:pt x="1162" y="3604"/>
                    <a:pt x="1157" y="3614"/>
                  </a:cubicBezTo>
                  <a:cubicBezTo>
                    <a:pt x="1153" y="3624"/>
                    <a:pt x="1157" y="3634"/>
                    <a:pt x="1170" y="3641"/>
                  </a:cubicBezTo>
                  <a:cubicBezTo>
                    <a:pt x="1400" y="3736"/>
                    <a:pt x="1640" y="3782"/>
                    <a:pt x="1889" y="3782"/>
                  </a:cubicBezTo>
                  <a:lnTo>
                    <a:pt x="1893" y="3782"/>
                  </a:lnTo>
                  <a:cubicBezTo>
                    <a:pt x="1902" y="3782"/>
                    <a:pt x="1912" y="3775"/>
                    <a:pt x="1912" y="3762"/>
                  </a:cubicBezTo>
                  <a:cubicBezTo>
                    <a:pt x="1912" y="3752"/>
                    <a:pt x="1902" y="3743"/>
                    <a:pt x="1889" y="3743"/>
                  </a:cubicBezTo>
                  <a:cubicBezTo>
                    <a:pt x="1646" y="3743"/>
                    <a:pt x="1410" y="3693"/>
                    <a:pt x="1183" y="3601"/>
                  </a:cubicBezTo>
                  <a:cubicBezTo>
                    <a:pt x="1181" y="3601"/>
                    <a:pt x="1178" y="3600"/>
                    <a:pt x="1176" y="36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2711952" y="2756610"/>
              <a:ext cx="112525" cy="111606"/>
            </a:xfrm>
            <a:custGeom>
              <a:avLst/>
              <a:gdLst/>
              <a:ahLst/>
              <a:cxnLst/>
              <a:rect l="l" t="t" r="r" b="b"/>
              <a:pathLst>
                <a:path w="612" h="607" extrusionOk="0">
                  <a:moveTo>
                    <a:pt x="24" y="1"/>
                  </a:moveTo>
                  <a:cubicBezTo>
                    <a:pt x="19" y="1"/>
                    <a:pt x="14" y="2"/>
                    <a:pt x="10" y="6"/>
                  </a:cubicBezTo>
                  <a:cubicBezTo>
                    <a:pt x="0" y="12"/>
                    <a:pt x="0" y="25"/>
                    <a:pt x="10" y="35"/>
                  </a:cubicBezTo>
                  <a:lnTo>
                    <a:pt x="575" y="600"/>
                  </a:lnTo>
                  <a:cubicBezTo>
                    <a:pt x="579" y="604"/>
                    <a:pt x="585" y="607"/>
                    <a:pt x="589" y="607"/>
                  </a:cubicBezTo>
                  <a:cubicBezTo>
                    <a:pt x="595" y="607"/>
                    <a:pt x="598" y="604"/>
                    <a:pt x="605" y="600"/>
                  </a:cubicBezTo>
                  <a:cubicBezTo>
                    <a:pt x="612" y="590"/>
                    <a:pt x="612" y="577"/>
                    <a:pt x="605" y="571"/>
                  </a:cubicBezTo>
                  <a:lnTo>
                    <a:pt x="40" y="6"/>
                  </a:lnTo>
                  <a:cubicBezTo>
                    <a:pt x="35" y="2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1812488" y="2901311"/>
              <a:ext cx="695561" cy="696113"/>
            </a:xfrm>
            <a:custGeom>
              <a:avLst/>
              <a:gdLst/>
              <a:ahLst/>
              <a:cxnLst/>
              <a:rect l="l" t="t" r="r" b="b"/>
              <a:pathLst>
                <a:path w="3783" h="3786" extrusionOk="0">
                  <a:moveTo>
                    <a:pt x="1883" y="1"/>
                  </a:moveTo>
                  <a:cubicBezTo>
                    <a:pt x="1873" y="1"/>
                    <a:pt x="1867" y="10"/>
                    <a:pt x="1867" y="24"/>
                  </a:cubicBezTo>
                  <a:cubicBezTo>
                    <a:pt x="1867" y="33"/>
                    <a:pt x="1880" y="43"/>
                    <a:pt x="1893" y="43"/>
                  </a:cubicBezTo>
                  <a:cubicBezTo>
                    <a:pt x="2136" y="43"/>
                    <a:pt x="2376" y="89"/>
                    <a:pt x="2599" y="181"/>
                  </a:cubicBezTo>
                  <a:cubicBezTo>
                    <a:pt x="2603" y="185"/>
                    <a:pt x="2606" y="185"/>
                    <a:pt x="2606" y="185"/>
                  </a:cubicBezTo>
                  <a:cubicBezTo>
                    <a:pt x="2616" y="185"/>
                    <a:pt x="2622" y="178"/>
                    <a:pt x="2626" y="171"/>
                  </a:cubicBezTo>
                  <a:cubicBezTo>
                    <a:pt x="2632" y="162"/>
                    <a:pt x="2626" y="148"/>
                    <a:pt x="2616" y="145"/>
                  </a:cubicBezTo>
                  <a:cubicBezTo>
                    <a:pt x="2386" y="50"/>
                    <a:pt x="2143" y="1"/>
                    <a:pt x="1886" y="1"/>
                  </a:cubicBezTo>
                  <a:close/>
                  <a:moveTo>
                    <a:pt x="1169" y="146"/>
                  </a:moveTo>
                  <a:cubicBezTo>
                    <a:pt x="1166" y="146"/>
                    <a:pt x="1163" y="147"/>
                    <a:pt x="1160" y="148"/>
                  </a:cubicBezTo>
                  <a:cubicBezTo>
                    <a:pt x="930" y="244"/>
                    <a:pt x="727" y="382"/>
                    <a:pt x="549" y="559"/>
                  </a:cubicBezTo>
                  <a:cubicBezTo>
                    <a:pt x="543" y="569"/>
                    <a:pt x="543" y="582"/>
                    <a:pt x="549" y="589"/>
                  </a:cubicBezTo>
                  <a:cubicBezTo>
                    <a:pt x="553" y="592"/>
                    <a:pt x="559" y="595"/>
                    <a:pt x="566" y="595"/>
                  </a:cubicBezTo>
                  <a:cubicBezTo>
                    <a:pt x="569" y="595"/>
                    <a:pt x="576" y="592"/>
                    <a:pt x="579" y="589"/>
                  </a:cubicBezTo>
                  <a:cubicBezTo>
                    <a:pt x="750" y="415"/>
                    <a:pt x="953" y="280"/>
                    <a:pt x="1177" y="185"/>
                  </a:cubicBezTo>
                  <a:cubicBezTo>
                    <a:pt x="1187" y="181"/>
                    <a:pt x="1193" y="168"/>
                    <a:pt x="1187" y="158"/>
                  </a:cubicBezTo>
                  <a:cubicBezTo>
                    <a:pt x="1184" y="151"/>
                    <a:pt x="1177" y="146"/>
                    <a:pt x="1169" y="146"/>
                  </a:cubicBezTo>
                  <a:close/>
                  <a:moveTo>
                    <a:pt x="3214" y="548"/>
                  </a:moveTo>
                  <a:cubicBezTo>
                    <a:pt x="3209" y="548"/>
                    <a:pt x="3204" y="551"/>
                    <a:pt x="3201" y="556"/>
                  </a:cubicBezTo>
                  <a:cubicBezTo>
                    <a:pt x="3191" y="562"/>
                    <a:pt x="3191" y="575"/>
                    <a:pt x="3201" y="582"/>
                  </a:cubicBezTo>
                  <a:cubicBezTo>
                    <a:pt x="3371" y="756"/>
                    <a:pt x="3506" y="960"/>
                    <a:pt x="3601" y="1183"/>
                  </a:cubicBezTo>
                  <a:cubicBezTo>
                    <a:pt x="3605" y="1190"/>
                    <a:pt x="3611" y="1196"/>
                    <a:pt x="3621" y="1196"/>
                  </a:cubicBezTo>
                  <a:cubicBezTo>
                    <a:pt x="3621" y="1196"/>
                    <a:pt x="3624" y="1196"/>
                    <a:pt x="3628" y="1193"/>
                  </a:cubicBezTo>
                  <a:cubicBezTo>
                    <a:pt x="3637" y="1190"/>
                    <a:pt x="3644" y="1177"/>
                    <a:pt x="3637" y="1167"/>
                  </a:cubicBezTo>
                  <a:cubicBezTo>
                    <a:pt x="3542" y="937"/>
                    <a:pt x="3404" y="730"/>
                    <a:pt x="3227" y="556"/>
                  </a:cubicBezTo>
                  <a:cubicBezTo>
                    <a:pt x="3224" y="551"/>
                    <a:pt x="3219" y="548"/>
                    <a:pt x="3214" y="548"/>
                  </a:cubicBezTo>
                  <a:close/>
                  <a:moveTo>
                    <a:pt x="160" y="1162"/>
                  </a:moveTo>
                  <a:cubicBezTo>
                    <a:pt x="152" y="1162"/>
                    <a:pt x="144" y="1166"/>
                    <a:pt x="142" y="1173"/>
                  </a:cubicBezTo>
                  <a:cubicBezTo>
                    <a:pt x="47" y="1403"/>
                    <a:pt x="1" y="1643"/>
                    <a:pt x="1" y="1893"/>
                  </a:cubicBezTo>
                  <a:lnTo>
                    <a:pt x="1" y="1899"/>
                  </a:lnTo>
                  <a:cubicBezTo>
                    <a:pt x="1" y="1909"/>
                    <a:pt x="10" y="1919"/>
                    <a:pt x="20" y="1919"/>
                  </a:cubicBezTo>
                  <a:cubicBezTo>
                    <a:pt x="33" y="1919"/>
                    <a:pt x="40" y="1909"/>
                    <a:pt x="40" y="1899"/>
                  </a:cubicBezTo>
                  <a:lnTo>
                    <a:pt x="40" y="1893"/>
                  </a:lnTo>
                  <a:cubicBezTo>
                    <a:pt x="40" y="1650"/>
                    <a:pt x="89" y="1413"/>
                    <a:pt x="178" y="1190"/>
                  </a:cubicBezTo>
                  <a:cubicBezTo>
                    <a:pt x="185" y="1180"/>
                    <a:pt x="178" y="1167"/>
                    <a:pt x="168" y="1164"/>
                  </a:cubicBezTo>
                  <a:cubicBezTo>
                    <a:pt x="166" y="1163"/>
                    <a:pt x="163" y="1162"/>
                    <a:pt x="160" y="1162"/>
                  </a:cubicBezTo>
                  <a:close/>
                  <a:moveTo>
                    <a:pt x="3762" y="1870"/>
                  </a:moveTo>
                  <a:cubicBezTo>
                    <a:pt x="3752" y="1870"/>
                    <a:pt x="3743" y="1880"/>
                    <a:pt x="3743" y="1893"/>
                  </a:cubicBezTo>
                  <a:cubicBezTo>
                    <a:pt x="3743" y="2136"/>
                    <a:pt x="3693" y="2376"/>
                    <a:pt x="3601" y="2599"/>
                  </a:cubicBezTo>
                  <a:cubicBezTo>
                    <a:pt x="3598" y="2609"/>
                    <a:pt x="3601" y="2622"/>
                    <a:pt x="3614" y="2626"/>
                  </a:cubicBezTo>
                  <a:lnTo>
                    <a:pt x="3621" y="2626"/>
                  </a:lnTo>
                  <a:cubicBezTo>
                    <a:pt x="3628" y="2626"/>
                    <a:pt x="3637" y="2622"/>
                    <a:pt x="3641" y="2616"/>
                  </a:cubicBezTo>
                  <a:cubicBezTo>
                    <a:pt x="3736" y="2386"/>
                    <a:pt x="3782" y="2143"/>
                    <a:pt x="3782" y="1893"/>
                  </a:cubicBezTo>
                  <a:lnTo>
                    <a:pt x="3782" y="1890"/>
                  </a:lnTo>
                  <a:cubicBezTo>
                    <a:pt x="3782" y="1880"/>
                    <a:pt x="3772" y="1870"/>
                    <a:pt x="3762" y="1870"/>
                  </a:cubicBezTo>
                  <a:close/>
                  <a:moveTo>
                    <a:pt x="167" y="2593"/>
                  </a:moveTo>
                  <a:cubicBezTo>
                    <a:pt x="164" y="2593"/>
                    <a:pt x="161" y="2594"/>
                    <a:pt x="158" y="2596"/>
                  </a:cubicBezTo>
                  <a:cubicBezTo>
                    <a:pt x="145" y="2599"/>
                    <a:pt x="142" y="2612"/>
                    <a:pt x="145" y="2622"/>
                  </a:cubicBezTo>
                  <a:cubicBezTo>
                    <a:pt x="240" y="2852"/>
                    <a:pt x="382" y="3056"/>
                    <a:pt x="559" y="3233"/>
                  </a:cubicBezTo>
                  <a:cubicBezTo>
                    <a:pt x="562" y="3237"/>
                    <a:pt x="566" y="3240"/>
                    <a:pt x="572" y="3240"/>
                  </a:cubicBezTo>
                  <a:cubicBezTo>
                    <a:pt x="579" y="3240"/>
                    <a:pt x="582" y="3237"/>
                    <a:pt x="585" y="3233"/>
                  </a:cubicBezTo>
                  <a:cubicBezTo>
                    <a:pt x="595" y="3227"/>
                    <a:pt x="595" y="3214"/>
                    <a:pt x="585" y="3204"/>
                  </a:cubicBezTo>
                  <a:cubicBezTo>
                    <a:pt x="415" y="3033"/>
                    <a:pt x="277" y="2829"/>
                    <a:pt x="185" y="2606"/>
                  </a:cubicBezTo>
                  <a:cubicBezTo>
                    <a:pt x="180" y="2599"/>
                    <a:pt x="173" y="2593"/>
                    <a:pt x="167" y="2593"/>
                  </a:cubicBezTo>
                  <a:close/>
                  <a:moveTo>
                    <a:pt x="3217" y="3193"/>
                  </a:moveTo>
                  <a:cubicBezTo>
                    <a:pt x="3211" y="3193"/>
                    <a:pt x="3205" y="3196"/>
                    <a:pt x="3201" y="3200"/>
                  </a:cubicBezTo>
                  <a:cubicBezTo>
                    <a:pt x="3030" y="3371"/>
                    <a:pt x="2826" y="3506"/>
                    <a:pt x="2603" y="3601"/>
                  </a:cubicBezTo>
                  <a:cubicBezTo>
                    <a:pt x="2593" y="3605"/>
                    <a:pt x="2586" y="3618"/>
                    <a:pt x="2593" y="3628"/>
                  </a:cubicBezTo>
                  <a:cubicBezTo>
                    <a:pt x="2596" y="3634"/>
                    <a:pt x="2603" y="3641"/>
                    <a:pt x="2609" y="3641"/>
                  </a:cubicBezTo>
                  <a:lnTo>
                    <a:pt x="2619" y="3641"/>
                  </a:lnTo>
                  <a:cubicBezTo>
                    <a:pt x="2849" y="3542"/>
                    <a:pt x="3056" y="3404"/>
                    <a:pt x="3230" y="3227"/>
                  </a:cubicBezTo>
                  <a:cubicBezTo>
                    <a:pt x="3240" y="3220"/>
                    <a:pt x="3240" y="3207"/>
                    <a:pt x="3230" y="3200"/>
                  </a:cubicBezTo>
                  <a:cubicBezTo>
                    <a:pt x="3227" y="3196"/>
                    <a:pt x="3222" y="3193"/>
                    <a:pt x="3217" y="3193"/>
                  </a:cubicBezTo>
                  <a:close/>
                  <a:moveTo>
                    <a:pt x="1179" y="3603"/>
                  </a:moveTo>
                  <a:cubicBezTo>
                    <a:pt x="1171" y="3603"/>
                    <a:pt x="1163" y="3607"/>
                    <a:pt x="1160" y="3614"/>
                  </a:cubicBezTo>
                  <a:cubicBezTo>
                    <a:pt x="1157" y="3624"/>
                    <a:pt x="1160" y="3637"/>
                    <a:pt x="1173" y="3641"/>
                  </a:cubicBezTo>
                  <a:cubicBezTo>
                    <a:pt x="1400" y="3736"/>
                    <a:pt x="1643" y="3785"/>
                    <a:pt x="1893" y="3785"/>
                  </a:cubicBezTo>
                  <a:lnTo>
                    <a:pt x="1896" y="3785"/>
                  </a:lnTo>
                  <a:cubicBezTo>
                    <a:pt x="1906" y="3785"/>
                    <a:pt x="1913" y="3775"/>
                    <a:pt x="1913" y="3762"/>
                  </a:cubicBezTo>
                  <a:cubicBezTo>
                    <a:pt x="1913" y="3752"/>
                    <a:pt x="1903" y="3743"/>
                    <a:pt x="1893" y="3743"/>
                  </a:cubicBezTo>
                  <a:cubicBezTo>
                    <a:pt x="1647" y="3743"/>
                    <a:pt x="1410" y="3697"/>
                    <a:pt x="1187" y="3605"/>
                  </a:cubicBezTo>
                  <a:cubicBezTo>
                    <a:pt x="1184" y="3604"/>
                    <a:pt x="1181" y="3603"/>
                    <a:pt x="1179" y="360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2510253" y="3245690"/>
              <a:ext cx="154079" cy="7355"/>
            </a:xfrm>
            <a:custGeom>
              <a:avLst/>
              <a:gdLst/>
              <a:ahLst/>
              <a:cxnLst/>
              <a:rect l="l" t="t" r="r" b="b"/>
              <a:pathLst>
                <a:path w="838" h="40" extrusionOk="0">
                  <a:moveTo>
                    <a:pt x="20" y="0"/>
                  </a:moveTo>
                  <a:cubicBezTo>
                    <a:pt x="10" y="0"/>
                    <a:pt x="0" y="7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818" y="40"/>
                  </a:lnTo>
                  <a:cubicBezTo>
                    <a:pt x="831" y="40"/>
                    <a:pt x="838" y="30"/>
                    <a:pt x="838" y="20"/>
                  </a:cubicBezTo>
                  <a:cubicBezTo>
                    <a:pt x="838" y="7"/>
                    <a:pt x="831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2118806" y="3640631"/>
              <a:ext cx="695377" cy="695561"/>
            </a:xfrm>
            <a:custGeom>
              <a:avLst/>
              <a:gdLst/>
              <a:ahLst/>
              <a:cxnLst/>
              <a:rect l="l" t="t" r="r" b="b"/>
              <a:pathLst>
                <a:path w="3782" h="3783" extrusionOk="0">
                  <a:moveTo>
                    <a:pt x="1889" y="1"/>
                  </a:moveTo>
                  <a:cubicBezTo>
                    <a:pt x="1879" y="1"/>
                    <a:pt x="1870" y="7"/>
                    <a:pt x="1870" y="20"/>
                  </a:cubicBezTo>
                  <a:cubicBezTo>
                    <a:pt x="1870" y="30"/>
                    <a:pt x="1879" y="40"/>
                    <a:pt x="1889" y="40"/>
                  </a:cubicBezTo>
                  <a:cubicBezTo>
                    <a:pt x="2136" y="40"/>
                    <a:pt x="2372" y="86"/>
                    <a:pt x="2599" y="181"/>
                  </a:cubicBezTo>
                  <a:lnTo>
                    <a:pt x="2606" y="181"/>
                  </a:lnTo>
                  <a:cubicBezTo>
                    <a:pt x="2612" y="181"/>
                    <a:pt x="2622" y="178"/>
                    <a:pt x="2625" y="168"/>
                  </a:cubicBezTo>
                  <a:cubicBezTo>
                    <a:pt x="2629" y="158"/>
                    <a:pt x="2625" y="149"/>
                    <a:pt x="2612" y="142"/>
                  </a:cubicBezTo>
                  <a:cubicBezTo>
                    <a:pt x="2382" y="47"/>
                    <a:pt x="2139" y="1"/>
                    <a:pt x="1889" y="1"/>
                  </a:cubicBezTo>
                  <a:close/>
                  <a:moveTo>
                    <a:pt x="1174" y="141"/>
                  </a:moveTo>
                  <a:cubicBezTo>
                    <a:pt x="1171" y="141"/>
                    <a:pt x="1169" y="141"/>
                    <a:pt x="1167" y="142"/>
                  </a:cubicBezTo>
                  <a:cubicBezTo>
                    <a:pt x="937" y="237"/>
                    <a:pt x="730" y="375"/>
                    <a:pt x="552" y="553"/>
                  </a:cubicBezTo>
                  <a:lnTo>
                    <a:pt x="549" y="556"/>
                  </a:lnTo>
                  <a:cubicBezTo>
                    <a:pt x="542" y="566"/>
                    <a:pt x="542" y="579"/>
                    <a:pt x="549" y="586"/>
                  </a:cubicBezTo>
                  <a:cubicBezTo>
                    <a:pt x="552" y="589"/>
                    <a:pt x="559" y="592"/>
                    <a:pt x="565" y="592"/>
                  </a:cubicBezTo>
                  <a:cubicBezTo>
                    <a:pt x="569" y="592"/>
                    <a:pt x="575" y="592"/>
                    <a:pt x="579" y="586"/>
                  </a:cubicBezTo>
                  <a:lnTo>
                    <a:pt x="582" y="582"/>
                  </a:lnTo>
                  <a:cubicBezTo>
                    <a:pt x="756" y="408"/>
                    <a:pt x="956" y="273"/>
                    <a:pt x="1183" y="181"/>
                  </a:cubicBezTo>
                  <a:cubicBezTo>
                    <a:pt x="1193" y="178"/>
                    <a:pt x="1196" y="165"/>
                    <a:pt x="1193" y="155"/>
                  </a:cubicBezTo>
                  <a:cubicBezTo>
                    <a:pt x="1190" y="145"/>
                    <a:pt x="1182" y="141"/>
                    <a:pt x="1174" y="141"/>
                  </a:cubicBezTo>
                  <a:close/>
                  <a:moveTo>
                    <a:pt x="3214" y="546"/>
                  </a:moveTo>
                  <a:cubicBezTo>
                    <a:pt x="3209" y="546"/>
                    <a:pt x="3202" y="549"/>
                    <a:pt x="3197" y="553"/>
                  </a:cubicBezTo>
                  <a:cubicBezTo>
                    <a:pt x="3190" y="563"/>
                    <a:pt x="3190" y="576"/>
                    <a:pt x="3200" y="582"/>
                  </a:cubicBezTo>
                  <a:cubicBezTo>
                    <a:pt x="3371" y="756"/>
                    <a:pt x="3506" y="957"/>
                    <a:pt x="3601" y="1180"/>
                  </a:cubicBezTo>
                  <a:cubicBezTo>
                    <a:pt x="3604" y="1190"/>
                    <a:pt x="3611" y="1193"/>
                    <a:pt x="3617" y="1193"/>
                  </a:cubicBezTo>
                  <a:lnTo>
                    <a:pt x="3627" y="1193"/>
                  </a:lnTo>
                  <a:cubicBezTo>
                    <a:pt x="3637" y="1187"/>
                    <a:pt x="3644" y="1177"/>
                    <a:pt x="3637" y="1164"/>
                  </a:cubicBezTo>
                  <a:cubicBezTo>
                    <a:pt x="3542" y="937"/>
                    <a:pt x="3404" y="730"/>
                    <a:pt x="3230" y="553"/>
                  </a:cubicBezTo>
                  <a:lnTo>
                    <a:pt x="3226" y="553"/>
                  </a:lnTo>
                  <a:cubicBezTo>
                    <a:pt x="3223" y="548"/>
                    <a:pt x="3219" y="546"/>
                    <a:pt x="3214" y="546"/>
                  </a:cubicBezTo>
                  <a:close/>
                  <a:moveTo>
                    <a:pt x="160" y="1159"/>
                  </a:moveTo>
                  <a:cubicBezTo>
                    <a:pt x="152" y="1159"/>
                    <a:pt x="144" y="1163"/>
                    <a:pt x="142" y="1170"/>
                  </a:cubicBezTo>
                  <a:cubicBezTo>
                    <a:pt x="46" y="1400"/>
                    <a:pt x="0" y="1643"/>
                    <a:pt x="0" y="1890"/>
                  </a:cubicBezTo>
                  <a:lnTo>
                    <a:pt x="0" y="1896"/>
                  </a:lnTo>
                  <a:cubicBezTo>
                    <a:pt x="0" y="1906"/>
                    <a:pt x="7" y="1916"/>
                    <a:pt x="20" y="1916"/>
                  </a:cubicBezTo>
                  <a:cubicBezTo>
                    <a:pt x="30" y="1916"/>
                    <a:pt x="40" y="1906"/>
                    <a:pt x="40" y="1896"/>
                  </a:cubicBezTo>
                  <a:lnTo>
                    <a:pt x="40" y="1890"/>
                  </a:lnTo>
                  <a:cubicBezTo>
                    <a:pt x="40" y="1647"/>
                    <a:pt x="86" y="1410"/>
                    <a:pt x="178" y="1187"/>
                  </a:cubicBezTo>
                  <a:cubicBezTo>
                    <a:pt x="184" y="1177"/>
                    <a:pt x="178" y="1164"/>
                    <a:pt x="168" y="1160"/>
                  </a:cubicBezTo>
                  <a:cubicBezTo>
                    <a:pt x="165" y="1160"/>
                    <a:pt x="163" y="1159"/>
                    <a:pt x="160" y="1159"/>
                  </a:cubicBezTo>
                  <a:close/>
                  <a:moveTo>
                    <a:pt x="3762" y="1870"/>
                  </a:moveTo>
                  <a:cubicBezTo>
                    <a:pt x="3749" y="1870"/>
                    <a:pt x="3742" y="1880"/>
                    <a:pt x="3742" y="1890"/>
                  </a:cubicBezTo>
                  <a:cubicBezTo>
                    <a:pt x="3742" y="2136"/>
                    <a:pt x="3693" y="2373"/>
                    <a:pt x="3601" y="2596"/>
                  </a:cubicBezTo>
                  <a:cubicBezTo>
                    <a:pt x="3598" y="2606"/>
                    <a:pt x="3601" y="2619"/>
                    <a:pt x="3611" y="2622"/>
                  </a:cubicBezTo>
                  <a:cubicBezTo>
                    <a:pt x="3614" y="2626"/>
                    <a:pt x="3617" y="2626"/>
                    <a:pt x="3621" y="2626"/>
                  </a:cubicBezTo>
                  <a:cubicBezTo>
                    <a:pt x="3627" y="2626"/>
                    <a:pt x="3637" y="2619"/>
                    <a:pt x="3640" y="2613"/>
                  </a:cubicBezTo>
                  <a:cubicBezTo>
                    <a:pt x="3732" y="2383"/>
                    <a:pt x="3782" y="2140"/>
                    <a:pt x="3782" y="1890"/>
                  </a:cubicBezTo>
                  <a:cubicBezTo>
                    <a:pt x="3782" y="1877"/>
                    <a:pt x="3772" y="1870"/>
                    <a:pt x="3762" y="1870"/>
                  </a:cubicBezTo>
                  <a:close/>
                  <a:moveTo>
                    <a:pt x="163" y="2590"/>
                  </a:moveTo>
                  <a:cubicBezTo>
                    <a:pt x="160" y="2590"/>
                    <a:pt x="157" y="2591"/>
                    <a:pt x="155" y="2593"/>
                  </a:cubicBezTo>
                  <a:cubicBezTo>
                    <a:pt x="145" y="2596"/>
                    <a:pt x="138" y="2609"/>
                    <a:pt x="145" y="2619"/>
                  </a:cubicBezTo>
                  <a:cubicBezTo>
                    <a:pt x="240" y="2846"/>
                    <a:pt x="378" y="3053"/>
                    <a:pt x="552" y="3227"/>
                  </a:cubicBezTo>
                  <a:lnTo>
                    <a:pt x="556" y="3230"/>
                  </a:lnTo>
                  <a:cubicBezTo>
                    <a:pt x="559" y="3234"/>
                    <a:pt x="565" y="3237"/>
                    <a:pt x="569" y="3237"/>
                  </a:cubicBezTo>
                  <a:cubicBezTo>
                    <a:pt x="575" y="3237"/>
                    <a:pt x="579" y="3234"/>
                    <a:pt x="585" y="3230"/>
                  </a:cubicBezTo>
                  <a:cubicBezTo>
                    <a:pt x="592" y="3220"/>
                    <a:pt x="592" y="3207"/>
                    <a:pt x="582" y="3197"/>
                  </a:cubicBezTo>
                  <a:cubicBezTo>
                    <a:pt x="411" y="3027"/>
                    <a:pt x="276" y="2826"/>
                    <a:pt x="181" y="2603"/>
                  </a:cubicBezTo>
                  <a:cubicBezTo>
                    <a:pt x="179" y="2596"/>
                    <a:pt x="171" y="2590"/>
                    <a:pt x="163" y="2590"/>
                  </a:cubicBezTo>
                  <a:close/>
                  <a:moveTo>
                    <a:pt x="3200" y="3197"/>
                  </a:moveTo>
                  <a:cubicBezTo>
                    <a:pt x="3026" y="3371"/>
                    <a:pt x="2826" y="3506"/>
                    <a:pt x="2602" y="3598"/>
                  </a:cubicBezTo>
                  <a:cubicBezTo>
                    <a:pt x="2592" y="3605"/>
                    <a:pt x="2586" y="3615"/>
                    <a:pt x="2589" y="3624"/>
                  </a:cubicBezTo>
                  <a:cubicBezTo>
                    <a:pt x="2592" y="3634"/>
                    <a:pt x="2602" y="3638"/>
                    <a:pt x="2609" y="3638"/>
                  </a:cubicBezTo>
                  <a:lnTo>
                    <a:pt x="2615" y="3638"/>
                  </a:lnTo>
                  <a:cubicBezTo>
                    <a:pt x="2845" y="3542"/>
                    <a:pt x="3052" y="3404"/>
                    <a:pt x="3226" y="3227"/>
                  </a:cubicBezTo>
                  <a:lnTo>
                    <a:pt x="3213" y="3211"/>
                  </a:lnTo>
                  <a:lnTo>
                    <a:pt x="3200" y="3197"/>
                  </a:lnTo>
                  <a:close/>
                  <a:moveTo>
                    <a:pt x="1179" y="3600"/>
                  </a:moveTo>
                  <a:cubicBezTo>
                    <a:pt x="1171" y="3600"/>
                    <a:pt x="1163" y="3605"/>
                    <a:pt x="1160" y="3615"/>
                  </a:cubicBezTo>
                  <a:cubicBezTo>
                    <a:pt x="1153" y="3624"/>
                    <a:pt x="1160" y="3634"/>
                    <a:pt x="1170" y="3641"/>
                  </a:cubicBezTo>
                  <a:cubicBezTo>
                    <a:pt x="1400" y="3733"/>
                    <a:pt x="1643" y="3782"/>
                    <a:pt x="1889" y="3782"/>
                  </a:cubicBezTo>
                  <a:lnTo>
                    <a:pt x="1893" y="3782"/>
                  </a:lnTo>
                  <a:cubicBezTo>
                    <a:pt x="1906" y="3782"/>
                    <a:pt x="1912" y="3772"/>
                    <a:pt x="1912" y="3762"/>
                  </a:cubicBezTo>
                  <a:cubicBezTo>
                    <a:pt x="1912" y="3749"/>
                    <a:pt x="1902" y="3739"/>
                    <a:pt x="1889" y="3739"/>
                  </a:cubicBezTo>
                  <a:cubicBezTo>
                    <a:pt x="1646" y="3739"/>
                    <a:pt x="1410" y="3693"/>
                    <a:pt x="1186" y="3601"/>
                  </a:cubicBezTo>
                  <a:cubicBezTo>
                    <a:pt x="1184" y="3601"/>
                    <a:pt x="1181" y="3600"/>
                    <a:pt x="1179" y="36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2711952" y="3630334"/>
              <a:ext cx="112525" cy="111974"/>
            </a:xfrm>
            <a:custGeom>
              <a:avLst/>
              <a:gdLst/>
              <a:ahLst/>
              <a:cxnLst/>
              <a:rect l="l" t="t" r="r" b="b"/>
              <a:pathLst>
                <a:path w="612" h="609" extrusionOk="0">
                  <a:moveTo>
                    <a:pt x="589" y="0"/>
                  </a:moveTo>
                  <a:cubicBezTo>
                    <a:pt x="584" y="0"/>
                    <a:pt x="579" y="3"/>
                    <a:pt x="575" y="7"/>
                  </a:cubicBezTo>
                  <a:lnTo>
                    <a:pt x="10" y="573"/>
                  </a:lnTo>
                  <a:cubicBezTo>
                    <a:pt x="0" y="579"/>
                    <a:pt x="0" y="592"/>
                    <a:pt x="10" y="602"/>
                  </a:cubicBezTo>
                  <a:cubicBezTo>
                    <a:pt x="14" y="605"/>
                    <a:pt x="20" y="609"/>
                    <a:pt x="23" y="609"/>
                  </a:cubicBezTo>
                  <a:cubicBezTo>
                    <a:pt x="30" y="609"/>
                    <a:pt x="37" y="605"/>
                    <a:pt x="40" y="602"/>
                  </a:cubicBezTo>
                  <a:lnTo>
                    <a:pt x="605" y="37"/>
                  </a:lnTo>
                  <a:cubicBezTo>
                    <a:pt x="612" y="27"/>
                    <a:pt x="612" y="14"/>
                    <a:pt x="605" y="7"/>
                  </a:cubicBezTo>
                  <a:cubicBezTo>
                    <a:pt x="600" y="3"/>
                    <a:pt x="59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2857573" y="3946398"/>
              <a:ext cx="695377" cy="695929"/>
            </a:xfrm>
            <a:custGeom>
              <a:avLst/>
              <a:gdLst/>
              <a:ahLst/>
              <a:cxnLst/>
              <a:rect l="l" t="t" r="r" b="b"/>
              <a:pathLst>
                <a:path w="3782" h="3785" extrusionOk="0">
                  <a:moveTo>
                    <a:pt x="1889" y="0"/>
                  </a:moveTo>
                  <a:cubicBezTo>
                    <a:pt x="1879" y="0"/>
                    <a:pt x="1870" y="10"/>
                    <a:pt x="1870" y="23"/>
                  </a:cubicBezTo>
                  <a:cubicBezTo>
                    <a:pt x="1870" y="33"/>
                    <a:pt x="1879" y="43"/>
                    <a:pt x="1893" y="43"/>
                  </a:cubicBezTo>
                  <a:cubicBezTo>
                    <a:pt x="2136" y="43"/>
                    <a:pt x="2372" y="89"/>
                    <a:pt x="2599" y="181"/>
                  </a:cubicBezTo>
                  <a:cubicBezTo>
                    <a:pt x="2599" y="184"/>
                    <a:pt x="2602" y="184"/>
                    <a:pt x="2605" y="184"/>
                  </a:cubicBezTo>
                  <a:cubicBezTo>
                    <a:pt x="2612" y="184"/>
                    <a:pt x="2622" y="178"/>
                    <a:pt x="2625" y="171"/>
                  </a:cubicBezTo>
                  <a:cubicBezTo>
                    <a:pt x="2628" y="161"/>
                    <a:pt x="2625" y="148"/>
                    <a:pt x="2612" y="145"/>
                  </a:cubicBezTo>
                  <a:cubicBezTo>
                    <a:pt x="2385" y="49"/>
                    <a:pt x="2142" y="0"/>
                    <a:pt x="1893" y="0"/>
                  </a:cubicBezTo>
                  <a:close/>
                  <a:moveTo>
                    <a:pt x="1174" y="144"/>
                  </a:moveTo>
                  <a:cubicBezTo>
                    <a:pt x="1171" y="144"/>
                    <a:pt x="1169" y="144"/>
                    <a:pt x="1167" y="145"/>
                  </a:cubicBezTo>
                  <a:cubicBezTo>
                    <a:pt x="937" y="240"/>
                    <a:pt x="730" y="378"/>
                    <a:pt x="555" y="555"/>
                  </a:cubicBezTo>
                  <a:cubicBezTo>
                    <a:pt x="546" y="565"/>
                    <a:pt x="546" y="578"/>
                    <a:pt x="555" y="585"/>
                  </a:cubicBezTo>
                  <a:cubicBezTo>
                    <a:pt x="559" y="588"/>
                    <a:pt x="562" y="591"/>
                    <a:pt x="569" y="591"/>
                  </a:cubicBezTo>
                  <a:cubicBezTo>
                    <a:pt x="575" y="591"/>
                    <a:pt x="578" y="588"/>
                    <a:pt x="582" y="585"/>
                  </a:cubicBezTo>
                  <a:cubicBezTo>
                    <a:pt x="756" y="411"/>
                    <a:pt x="956" y="276"/>
                    <a:pt x="1183" y="184"/>
                  </a:cubicBezTo>
                  <a:cubicBezTo>
                    <a:pt x="1193" y="178"/>
                    <a:pt x="1199" y="168"/>
                    <a:pt x="1193" y="158"/>
                  </a:cubicBezTo>
                  <a:cubicBezTo>
                    <a:pt x="1190" y="148"/>
                    <a:pt x="1182" y="144"/>
                    <a:pt x="1174" y="144"/>
                  </a:cubicBezTo>
                  <a:close/>
                  <a:moveTo>
                    <a:pt x="3213" y="547"/>
                  </a:moveTo>
                  <a:cubicBezTo>
                    <a:pt x="3208" y="547"/>
                    <a:pt x="3202" y="549"/>
                    <a:pt x="3197" y="552"/>
                  </a:cubicBezTo>
                  <a:cubicBezTo>
                    <a:pt x="3190" y="562"/>
                    <a:pt x="3190" y="575"/>
                    <a:pt x="3197" y="582"/>
                  </a:cubicBezTo>
                  <a:cubicBezTo>
                    <a:pt x="3371" y="756"/>
                    <a:pt x="3506" y="956"/>
                    <a:pt x="3601" y="1183"/>
                  </a:cubicBezTo>
                  <a:cubicBezTo>
                    <a:pt x="3604" y="1189"/>
                    <a:pt x="3611" y="1193"/>
                    <a:pt x="3621" y="1193"/>
                  </a:cubicBezTo>
                  <a:lnTo>
                    <a:pt x="3627" y="1193"/>
                  </a:lnTo>
                  <a:cubicBezTo>
                    <a:pt x="3637" y="1189"/>
                    <a:pt x="3644" y="1176"/>
                    <a:pt x="3637" y="1166"/>
                  </a:cubicBezTo>
                  <a:cubicBezTo>
                    <a:pt x="3542" y="936"/>
                    <a:pt x="3404" y="729"/>
                    <a:pt x="3226" y="552"/>
                  </a:cubicBezTo>
                  <a:cubicBezTo>
                    <a:pt x="3223" y="549"/>
                    <a:pt x="3218" y="547"/>
                    <a:pt x="3213" y="547"/>
                  </a:cubicBezTo>
                  <a:close/>
                  <a:moveTo>
                    <a:pt x="166" y="1156"/>
                  </a:moveTo>
                  <a:cubicBezTo>
                    <a:pt x="157" y="1156"/>
                    <a:pt x="147" y="1162"/>
                    <a:pt x="145" y="1170"/>
                  </a:cubicBezTo>
                  <a:cubicBezTo>
                    <a:pt x="50" y="1400"/>
                    <a:pt x="0" y="1643"/>
                    <a:pt x="0" y="1896"/>
                  </a:cubicBezTo>
                  <a:lnTo>
                    <a:pt x="0" y="1899"/>
                  </a:lnTo>
                  <a:cubicBezTo>
                    <a:pt x="0" y="1912"/>
                    <a:pt x="10" y="1915"/>
                    <a:pt x="20" y="1915"/>
                  </a:cubicBezTo>
                  <a:cubicBezTo>
                    <a:pt x="33" y="1915"/>
                    <a:pt x="43" y="1902"/>
                    <a:pt x="43" y="1892"/>
                  </a:cubicBezTo>
                  <a:cubicBezTo>
                    <a:pt x="43" y="1646"/>
                    <a:pt x="89" y="1410"/>
                    <a:pt x="181" y="1186"/>
                  </a:cubicBezTo>
                  <a:cubicBezTo>
                    <a:pt x="187" y="1173"/>
                    <a:pt x="181" y="1163"/>
                    <a:pt x="171" y="1157"/>
                  </a:cubicBezTo>
                  <a:cubicBezTo>
                    <a:pt x="169" y="1156"/>
                    <a:pt x="167" y="1156"/>
                    <a:pt x="166" y="1156"/>
                  </a:cubicBezTo>
                  <a:close/>
                  <a:moveTo>
                    <a:pt x="3762" y="1869"/>
                  </a:moveTo>
                  <a:cubicBezTo>
                    <a:pt x="3752" y="1869"/>
                    <a:pt x="3742" y="1879"/>
                    <a:pt x="3742" y="1892"/>
                  </a:cubicBezTo>
                  <a:cubicBezTo>
                    <a:pt x="3742" y="2136"/>
                    <a:pt x="3696" y="2372"/>
                    <a:pt x="3604" y="2596"/>
                  </a:cubicBezTo>
                  <a:cubicBezTo>
                    <a:pt x="3598" y="2609"/>
                    <a:pt x="3604" y="2619"/>
                    <a:pt x="3614" y="2625"/>
                  </a:cubicBezTo>
                  <a:lnTo>
                    <a:pt x="3621" y="2625"/>
                  </a:lnTo>
                  <a:cubicBezTo>
                    <a:pt x="3630" y="2625"/>
                    <a:pt x="3637" y="2622"/>
                    <a:pt x="3640" y="2612"/>
                  </a:cubicBezTo>
                  <a:cubicBezTo>
                    <a:pt x="3736" y="2382"/>
                    <a:pt x="3782" y="2142"/>
                    <a:pt x="3782" y="1892"/>
                  </a:cubicBezTo>
                  <a:lnTo>
                    <a:pt x="3782" y="1889"/>
                  </a:lnTo>
                  <a:cubicBezTo>
                    <a:pt x="3782" y="1876"/>
                    <a:pt x="3775" y="1869"/>
                    <a:pt x="3762" y="1869"/>
                  </a:cubicBezTo>
                  <a:close/>
                  <a:moveTo>
                    <a:pt x="165" y="2594"/>
                  </a:moveTo>
                  <a:cubicBezTo>
                    <a:pt x="163" y="2594"/>
                    <a:pt x="160" y="2595"/>
                    <a:pt x="158" y="2596"/>
                  </a:cubicBezTo>
                  <a:cubicBezTo>
                    <a:pt x="148" y="2599"/>
                    <a:pt x="141" y="2612"/>
                    <a:pt x="148" y="2622"/>
                  </a:cubicBezTo>
                  <a:cubicBezTo>
                    <a:pt x="243" y="2852"/>
                    <a:pt x="381" y="3059"/>
                    <a:pt x="559" y="3233"/>
                  </a:cubicBezTo>
                  <a:cubicBezTo>
                    <a:pt x="562" y="3239"/>
                    <a:pt x="569" y="3239"/>
                    <a:pt x="575" y="3239"/>
                  </a:cubicBezTo>
                  <a:cubicBezTo>
                    <a:pt x="578" y="3239"/>
                    <a:pt x="585" y="3239"/>
                    <a:pt x="588" y="3236"/>
                  </a:cubicBezTo>
                  <a:cubicBezTo>
                    <a:pt x="595" y="3226"/>
                    <a:pt x="595" y="3213"/>
                    <a:pt x="588" y="3207"/>
                  </a:cubicBezTo>
                  <a:cubicBezTo>
                    <a:pt x="414" y="3032"/>
                    <a:pt x="279" y="2832"/>
                    <a:pt x="184" y="2609"/>
                  </a:cubicBezTo>
                  <a:cubicBezTo>
                    <a:pt x="182" y="2599"/>
                    <a:pt x="173" y="2594"/>
                    <a:pt x="165" y="2594"/>
                  </a:cubicBezTo>
                  <a:close/>
                  <a:moveTo>
                    <a:pt x="3217" y="3192"/>
                  </a:moveTo>
                  <a:cubicBezTo>
                    <a:pt x="3212" y="3192"/>
                    <a:pt x="3207" y="3193"/>
                    <a:pt x="3203" y="3197"/>
                  </a:cubicBezTo>
                  <a:cubicBezTo>
                    <a:pt x="3033" y="3371"/>
                    <a:pt x="2829" y="3506"/>
                    <a:pt x="2605" y="3601"/>
                  </a:cubicBezTo>
                  <a:cubicBezTo>
                    <a:pt x="2596" y="3604"/>
                    <a:pt x="2589" y="3617"/>
                    <a:pt x="2592" y="3627"/>
                  </a:cubicBezTo>
                  <a:cubicBezTo>
                    <a:pt x="2596" y="3634"/>
                    <a:pt x="2605" y="3640"/>
                    <a:pt x="2612" y="3640"/>
                  </a:cubicBezTo>
                  <a:cubicBezTo>
                    <a:pt x="2615" y="3640"/>
                    <a:pt x="2619" y="3640"/>
                    <a:pt x="2622" y="3637"/>
                  </a:cubicBezTo>
                  <a:cubicBezTo>
                    <a:pt x="2852" y="3542"/>
                    <a:pt x="3056" y="3404"/>
                    <a:pt x="3233" y="3226"/>
                  </a:cubicBezTo>
                  <a:cubicBezTo>
                    <a:pt x="3240" y="3220"/>
                    <a:pt x="3240" y="3207"/>
                    <a:pt x="3233" y="3197"/>
                  </a:cubicBezTo>
                  <a:cubicBezTo>
                    <a:pt x="3228" y="3193"/>
                    <a:pt x="3222" y="3192"/>
                    <a:pt x="3217" y="3192"/>
                  </a:cubicBezTo>
                  <a:close/>
                  <a:moveTo>
                    <a:pt x="1182" y="3603"/>
                  </a:moveTo>
                  <a:cubicBezTo>
                    <a:pt x="1174" y="3603"/>
                    <a:pt x="1166" y="3607"/>
                    <a:pt x="1163" y="3617"/>
                  </a:cubicBezTo>
                  <a:cubicBezTo>
                    <a:pt x="1157" y="3627"/>
                    <a:pt x="1163" y="3637"/>
                    <a:pt x="1173" y="3644"/>
                  </a:cubicBezTo>
                  <a:cubicBezTo>
                    <a:pt x="1403" y="3736"/>
                    <a:pt x="1643" y="3785"/>
                    <a:pt x="1893" y="3785"/>
                  </a:cubicBezTo>
                  <a:lnTo>
                    <a:pt x="1896" y="3785"/>
                  </a:lnTo>
                  <a:cubicBezTo>
                    <a:pt x="1909" y="3785"/>
                    <a:pt x="1919" y="3775"/>
                    <a:pt x="1919" y="3765"/>
                  </a:cubicBezTo>
                  <a:cubicBezTo>
                    <a:pt x="1919" y="3752"/>
                    <a:pt x="1909" y="3742"/>
                    <a:pt x="1896" y="3742"/>
                  </a:cubicBezTo>
                  <a:lnTo>
                    <a:pt x="1893" y="3742"/>
                  </a:lnTo>
                  <a:cubicBezTo>
                    <a:pt x="1649" y="3742"/>
                    <a:pt x="1413" y="3696"/>
                    <a:pt x="1190" y="3604"/>
                  </a:cubicBezTo>
                  <a:cubicBezTo>
                    <a:pt x="1187" y="3603"/>
                    <a:pt x="1185" y="3603"/>
                    <a:pt x="1182" y="360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3201216" y="3789929"/>
              <a:ext cx="8090" cy="154814"/>
            </a:xfrm>
            <a:custGeom>
              <a:avLst/>
              <a:gdLst/>
              <a:ahLst/>
              <a:cxnLst/>
              <a:rect l="l" t="t" r="r" b="b"/>
              <a:pathLst>
                <a:path w="44" h="842" extrusionOk="0">
                  <a:moveTo>
                    <a:pt x="24" y="0"/>
                  </a:moveTo>
                  <a:cubicBezTo>
                    <a:pt x="10" y="0"/>
                    <a:pt x="1" y="10"/>
                    <a:pt x="1" y="20"/>
                  </a:cubicBezTo>
                  <a:lnTo>
                    <a:pt x="1" y="822"/>
                  </a:lnTo>
                  <a:cubicBezTo>
                    <a:pt x="1" y="831"/>
                    <a:pt x="10" y="841"/>
                    <a:pt x="24" y="841"/>
                  </a:cubicBezTo>
                  <a:cubicBezTo>
                    <a:pt x="33" y="841"/>
                    <a:pt x="43" y="831"/>
                    <a:pt x="43" y="822"/>
                  </a:cubicBezTo>
                  <a:lnTo>
                    <a:pt x="43" y="20"/>
                  </a:lnTo>
                  <a:cubicBezTo>
                    <a:pt x="43" y="10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3596340" y="3640631"/>
              <a:ext cx="695929" cy="695561"/>
            </a:xfrm>
            <a:custGeom>
              <a:avLst/>
              <a:gdLst/>
              <a:ahLst/>
              <a:cxnLst/>
              <a:rect l="l" t="t" r="r" b="b"/>
              <a:pathLst>
                <a:path w="3785" h="3783" extrusionOk="0">
                  <a:moveTo>
                    <a:pt x="1893" y="1"/>
                  </a:moveTo>
                  <a:cubicBezTo>
                    <a:pt x="1879" y="1"/>
                    <a:pt x="1873" y="7"/>
                    <a:pt x="1873" y="20"/>
                  </a:cubicBezTo>
                  <a:cubicBezTo>
                    <a:pt x="1873" y="30"/>
                    <a:pt x="1883" y="40"/>
                    <a:pt x="1893" y="40"/>
                  </a:cubicBezTo>
                  <a:cubicBezTo>
                    <a:pt x="2136" y="40"/>
                    <a:pt x="2375" y="86"/>
                    <a:pt x="2599" y="181"/>
                  </a:cubicBezTo>
                  <a:lnTo>
                    <a:pt x="2605" y="181"/>
                  </a:lnTo>
                  <a:cubicBezTo>
                    <a:pt x="2615" y="181"/>
                    <a:pt x="2622" y="178"/>
                    <a:pt x="2625" y="168"/>
                  </a:cubicBezTo>
                  <a:cubicBezTo>
                    <a:pt x="2632" y="158"/>
                    <a:pt x="2625" y="145"/>
                    <a:pt x="2615" y="142"/>
                  </a:cubicBezTo>
                  <a:cubicBezTo>
                    <a:pt x="2385" y="47"/>
                    <a:pt x="2142" y="1"/>
                    <a:pt x="1893" y="1"/>
                  </a:cubicBezTo>
                  <a:close/>
                  <a:moveTo>
                    <a:pt x="1175" y="143"/>
                  </a:moveTo>
                  <a:cubicBezTo>
                    <a:pt x="1172" y="143"/>
                    <a:pt x="1169" y="143"/>
                    <a:pt x="1166" y="145"/>
                  </a:cubicBezTo>
                  <a:cubicBezTo>
                    <a:pt x="940" y="241"/>
                    <a:pt x="733" y="375"/>
                    <a:pt x="555" y="553"/>
                  </a:cubicBezTo>
                  <a:lnTo>
                    <a:pt x="555" y="556"/>
                  </a:lnTo>
                  <a:cubicBezTo>
                    <a:pt x="546" y="563"/>
                    <a:pt x="546" y="576"/>
                    <a:pt x="555" y="582"/>
                  </a:cubicBezTo>
                  <a:cubicBezTo>
                    <a:pt x="559" y="586"/>
                    <a:pt x="565" y="589"/>
                    <a:pt x="569" y="589"/>
                  </a:cubicBezTo>
                  <a:cubicBezTo>
                    <a:pt x="575" y="589"/>
                    <a:pt x="582" y="586"/>
                    <a:pt x="585" y="582"/>
                  </a:cubicBezTo>
                  <a:cubicBezTo>
                    <a:pt x="759" y="408"/>
                    <a:pt x="959" y="273"/>
                    <a:pt x="1183" y="181"/>
                  </a:cubicBezTo>
                  <a:cubicBezTo>
                    <a:pt x="1193" y="178"/>
                    <a:pt x="1199" y="165"/>
                    <a:pt x="1193" y="155"/>
                  </a:cubicBezTo>
                  <a:cubicBezTo>
                    <a:pt x="1190" y="148"/>
                    <a:pt x="1183" y="143"/>
                    <a:pt x="1175" y="143"/>
                  </a:cubicBezTo>
                  <a:close/>
                  <a:moveTo>
                    <a:pt x="3230" y="553"/>
                  </a:moveTo>
                  <a:lnTo>
                    <a:pt x="3213" y="566"/>
                  </a:lnTo>
                  <a:lnTo>
                    <a:pt x="3200" y="582"/>
                  </a:lnTo>
                  <a:cubicBezTo>
                    <a:pt x="3374" y="756"/>
                    <a:pt x="3509" y="957"/>
                    <a:pt x="3601" y="1180"/>
                  </a:cubicBezTo>
                  <a:cubicBezTo>
                    <a:pt x="3604" y="1187"/>
                    <a:pt x="3611" y="1193"/>
                    <a:pt x="3621" y="1193"/>
                  </a:cubicBezTo>
                  <a:cubicBezTo>
                    <a:pt x="3624" y="1193"/>
                    <a:pt x="3627" y="1193"/>
                    <a:pt x="3627" y="1190"/>
                  </a:cubicBezTo>
                  <a:cubicBezTo>
                    <a:pt x="3637" y="1187"/>
                    <a:pt x="3644" y="1174"/>
                    <a:pt x="3640" y="1164"/>
                  </a:cubicBezTo>
                  <a:cubicBezTo>
                    <a:pt x="3545" y="934"/>
                    <a:pt x="3407" y="730"/>
                    <a:pt x="3230" y="553"/>
                  </a:cubicBezTo>
                  <a:close/>
                  <a:moveTo>
                    <a:pt x="162" y="1155"/>
                  </a:moveTo>
                  <a:cubicBezTo>
                    <a:pt x="155" y="1155"/>
                    <a:pt x="147" y="1160"/>
                    <a:pt x="145" y="1167"/>
                  </a:cubicBezTo>
                  <a:cubicBezTo>
                    <a:pt x="49" y="1397"/>
                    <a:pt x="0" y="1640"/>
                    <a:pt x="0" y="1890"/>
                  </a:cubicBezTo>
                  <a:lnTo>
                    <a:pt x="0" y="1893"/>
                  </a:lnTo>
                  <a:cubicBezTo>
                    <a:pt x="0" y="1903"/>
                    <a:pt x="10" y="1913"/>
                    <a:pt x="23" y="1913"/>
                  </a:cubicBezTo>
                  <a:cubicBezTo>
                    <a:pt x="33" y="1913"/>
                    <a:pt x="43" y="1903"/>
                    <a:pt x="43" y="1890"/>
                  </a:cubicBezTo>
                  <a:cubicBezTo>
                    <a:pt x="43" y="1647"/>
                    <a:pt x="89" y="1410"/>
                    <a:pt x="184" y="1183"/>
                  </a:cubicBezTo>
                  <a:cubicBezTo>
                    <a:pt x="187" y="1174"/>
                    <a:pt x="181" y="1160"/>
                    <a:pt x="171" y="1157"/>
                  </a:cubicBezTo>
                  <a:cubicBezTo>
                    <a:pt x="168" y="1155"/>
                    <a:pt x="165" y="1155"/>
                    <a:pt x="162" y="1155"/>
                  </a:cubicBezTo>
                  <a:close/>
                  <a:moveTo>
                    <a:pt x="3762" y="1870"/>
                  </a:moveTo>
                  <a:cubicBezTo>
                    <a:pt x="3752" y="1870"/>
                    <a:pt x="3742" y="1880"/>
                    <a:pt x="3742" y="1890"/>
                  </a:cubicBezTo>
                  <a:cubicBezTo>
                    <a:pt x="3742" y="2133"/>
                    <a:pt x="3696" y="2373"/>
                    <a:pt x="3604" y="2596"/>
                  </a:cubicBezTo>
                  <a:cubicBezTo>
                    <a:pt x="3598" y="2606"/>
                    <a:pt x="3604" y="2619"/>
                    <a:pt x="3614" y="2622"/>
                  </a:cubicBezTo>
                  <a:lnTo>
                    <a:pt x="3624" y="2622"/>
                  </a:lnTo>
                  <a:cubicBezTo>
                    <a:pt x="3630" y="2622"/>
                    <a:pt x="3637" y="2619"/>
                    <a:pt x="3640" y="2613"/>
                  </a:cubicBezTo>
                  <a:cubicBezTo>
                    <a:pt x="3736" y="2383"/>
                    <a:pt x="3785" y="2140"/>
                    <a:pt x="3785" y="1890"/>
                  </a:cubicBezTo>
                  <a:lnTo>
                    <a:pt x="3785" y="1887"/>
                  </a:lnTo>
                  <a:cubicBezTo>
                    <a:pt x="3785" y="1877"/>
                    <a:pt x="3775" y="1870"/>
                    <a:pt x="3762" y="1870"/>
                  </a:cubicBezTo>
                  <a:close/>
                  <a:moveTo>
                    <a:pt x="166" y="2587"/>
                  </a:moveTo>
                  <a:cubicBezTo>
                    <a:pt x="163" y="2587"/>
                    <a:pt x="161" y="2588"/>
                    <a:pt x="158" y="2590"/>
                  </a:cubicBezTo>
                  <a:cubicBezTo>
                    <a:pt x="148" y="2593"/>
                    <a:pt x="141" y="2606"/>
                    <a:pt x="145" y="2616"/>
                  </a:cubicBezTo>
                  <a:cubicBezTo>
                    <a:pt x="240" y="2843"/>
                    <a:pt x="378" y="3050"/>
                    <a:pt x="555" y="3227"/>
                  </a:cubicBezTo>
                  <a:lnTo>
                    <a:pt x="559" y="3230"/>
                  </a:lnTo>
                  <a:cubicBezTo>
                    <a:pt x="562" y="3237"/>
                    <a:pt x="569" y="3237"/>
                    <a:pt x="575" y="3237"/>
                  </a:cubicBezTo>
                  <a:cubicBezTo>
                    <a:pt x="578" y="3237"/>
                    <a:pt x="585" y="3237"/>
                    <a:pt x="588" y="3230"/>
                  </a:cubicBezTo>
                  <a:cubicBezTo>
                    <a:pt x="598" y="3224"/>
                    <a:pt x="598" y="3211"/>
                    <a:pt x="588" y="3204"/>
                  </a:cubicBezTo>
                  <a:lnTo>
                    <a:pt x="585" y="3197"/>
                  </a:lnTo>
                  <a:cubicBezTo>
                    <a:pt x="411" y="3027"/>
                    <a:pt x="276" y="2823"/>
                    <a:pt x="184" y="2599"/>
                  </a:cubicBezTo>
                  <a:cubicBezTo>
                    <a:pt x="179" y="2592"/>
                    <a:pt x="173" y="2587"/>
                    <a:pt x="166" y="2587"/>
                  </a:cubicBezTo>
                  <a:close/>
                  <a:moveTo>
                    <a:pt x="3218" y="3193"/>
                  </a:moveTo>
                  <a:cubicBezTo>
                    <a:pt x="3212" y="3193"/>
                    <a:pt x="3205" y="3195"/>
                    <a:pt x="3200" y="3201"/>
                  </a:cubicBezTo>
                  <a:cubicBezTo>
                    <a:pt x="3029" y="3371"/>
                    <a:pt x="2829" y="3506"/>
                    <a:pt x="2605" y="3598"/>
                  </a:cubicBezTo>
                  <a:cubicBezTo>
                    <a:pt x="2596" y="3601"/>
                    <a:pt x="2589" y="3615"/>
                    <a:pt x="2596" y="3624"/>
                  </a:cubicBezTo>
                  <a:cubicBezTo>
                    <a:pt x="2599" y="3634"/>
                    <a:pt x="2605" y="3638"/>
                    <a:pt x="2612" y="3638"/>
                  </a:cubicBezTo>
                  <a:lnTo>
                    <a:pt x="2622" y="3638"/>
                  </a:lnTo>
                  <a:cubicBezTo>
                    <a:pt x="2849" y="3542"/>
                    <a:pt x="3052" y="3404"/>
                    <a:pt x="3230" y="3227"/>
                  </a:cubicBezTo>
                  <a:lnTo>
                    <a:pt x="3233" y="3224"/>
                  </a:lnTo>
                  <a:cubicBezTo>
                    <a:pt x="3239" y="3217"/>
                    <a:pt x="3239" y="3204"/>
                    <a:pt x="3233" y="3197"/>
                  </a:cubicBezTo>
                  <a:cubicBezTo>
                    <a:pt x="3228" y="3194"/>
                    <a:pt x="3223" y="3193"/>
                    <a:pt x="3218" y="3193"/>
                  </a:cubicBezTo>
                  <a:close/>
                  <a:moveTo>
                    <a:pt x="1182" y="3600"/>
                  </a:moveTo>
                  <a:cubicBezTo>
                    <a:pt x="1174" y="3600"/>
                    <a:pt x="1166" y="3605"/>
                    <a:pt x="1163" y="3615"/>
                  </a:cubicBezTo>
                  <a:cubicBezTo>
                    <a:pt x="1160" y="3624"/>
                    <a:pt x="1163" y="3634"/>
                    <a:pt x="1173" y="3641"/>
                  </a:cubicBezTo>
                  <a:cubicBezTo>
                    <a:pt x="1403" y="3733"/>
                    <a:pt x="1646" y="3782"/>
                    <a:pt x="1893" y="3782"/>
                  </a:cubicBezTo>
                  <a:lnTo>
                    <a:pt x="1899" y="3782"/>
                  </a:lnTo>
                  <a:cubicBezTo>
                    <a:pt x="1909" y="3782"/>
                    <a:pt x="1919" y="3772"/>
                    <a:pt x="1919" y="3762"/>
                  </a:cubicBezTo>
                  <a:cubicBezTo>
                    <a:pt x="1919" y="3749"/>
                    <a:pt x="1909" y="3739"/>
                    <a:pt x="1899" y="3739"/>
                  </a:cubicBezTo>
                  <a:lnTo>
                    <a:pt x="1893" y="3739"/>
                  </a:lnTo>
                  <a:cubicBezTo>
                    <a:pt x="1649" y="3739"/>
                    <a:pt x="1413" y="3693"/>
                    <a:pt x="1189" y="3601"/>
                  </a:cubicBezTo>
                  <a:cubicBezTo>
                    <a:pt x="1187" y="3601"/>
                    <a:pt x="1185" y="3600"/>
                    <a:pt x="1182" y="36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3586044" y="3630334"/>
              <a:ext cx="112525" cy="111974"/>
            </a:xfrm>
            <a:custGeom>
              <a:avLst/>
              <a:gdLst/>
              <a:ahLst/>
              <a:cxnLst/>
              <a:rect l="l" t="t" r="r" b="b"/>
              <a:pathLst>
                <a:path w="612" h="609" extrusionOk="0">
                  <a:moveTo>
                    <a:pt x="24" y="0"/>
                  </a:moveTo>
                  <a:cubicBezTo>
                    <a:pt x="18" y="0"/>
                    <a:pt x="13" y="3"/>
                    <a:pt x="10" y="7"/>
                  </a:cubicBezTo>
                  <a:cubicBezTo>
                    <a:pt x="0" y="14"/>
                    <a:pt x="0" y="27"/>
                    <a:pt x="10" y="37"/>
                  </a:cubicBezTo>
                  <a:lnTo>
                    <a:pt x="575" y="602"/>
                  </a:lnTo>
                  <a:cubicBezTo>
                    <a:pt x="579" y="605"/>
                    <a:pt x="585" y="609"/>
                    <a:pt x="588" y="609"/>
                  </a:cubicBezTo>
                  <a:cubicBezTo>
                    <a:pt x="595" y="609"/>
                    <a:pt x="598" y="605"/>
                    <a:pt x="605" y="602"/>
                  </a:cubicBezTo>
                  <a:cubicBezTo>
                    <a:pt x="611" y="592"/>
                    <a:pt x="611" y="579"/>
                    <a:pt x="605" y="573"/>
                  </a:cubicBezTo>
                  <a:lnTo>
                    <a:pt x="40" y="7"/>
                  </a:ln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3902475" y="2901311"/>
              <a:ext cx="695561" cy="696113"/>
            </a:xfrm>
            <a:custGeom>
              <a:avLst/>
              <a:gdLst/>
              <a:ahLst/>
              <a:cxnLst/>
              <a:rect l="l" t="t" r="r" b="b"/>
              <a:pathLst>
                <a:path w="3783" h="3786" extrusionOk="0">
                  <a:moveTo>
                    <a:pt x="1890" y="1"/>
                  </a:moveTo>
                  <a:cubicBezTo>
                    <a:pt x="1877" y="1"/>
                    <a:pt x="1870" y="10"/>
                    <a:pt x="1870" y="20"/>
                  </a:cubicBezTo>
                  <a:cubicBezTo>
                    <a:pt x="1870" y="33"/>
                    <a:pt x="1880" y="43"/>
                    <a:pt x="1893" y="43"/>
                  </a:cubicBezTo>
                  <a:cubicBezTo>
                    <a:pt x="2136" y="43"/>
                    <a:pt x="2373" y="89"/>
                    <a:pt x="2596" y="181"/>
                  </a:cubicBezTo>
                  <a:lnTo>
                    <a:pt x="2606" y="181"/>
                  </a:lnTo>
                  <a:cubicBezTo>
                    <a:pt x="2613" y="181"/>
                    <a:pt x="2619" y="178"/>
                    <a:pt x="2622" y="168"/>
                  </a:cubicBezTo>
                  <a:cubicBezTo>
                    <a:pt x="2629" y="158"/>
                    <a:pt x="2622" y="148"/>
                    <a:pt x="2613" y="142"/>
                  </a:cubicBezTo>
                  <a:cubicBezTo>
                    <a:pt x="2383" y="50"/>
                    <a:pt x="2143" y="1"/>
                    <a:pt x="1893" y="1"/>
                  </a:cubicBezTo>
                  <a:close/>
                  <a:moveTo>
                    <a:pt x="1174" y="144"/>
                  </a:moveTo>
                  <a:cubicBezTo>
                    <a:pt x="1172" y="144"/>
                    <a:pt x="1169" y="144"/>
                    <a:pt x="1167" y="145"/>
                  </a:cubicBezTo>
                  <a:cubicBezTo>
                    <a:pt x="937" y="240"/>
                    <a:pt x="730" y="382"/>
                    <a:pt x="553" y="556"/>
                  </a:cubicBezTo>
                  <a:cubicBezTo>
                    <a:pt x="546" y="566"/>
                    <a:pt x="546" y="579"/>
                    <a:pt x="553" y="585"/>
                  </a:cubicBezTo>
                  <a:cubicBezTo>
                    <a:pt x="556" y="592"/>
                    <a:pt x="563" y="592"/>
                    <a:pt x="569" y="592"/>
                  </a:cubicBezTo>
                  <a:cubicBezTo>
                    <a:pt x="572" y="592"/>
                    <a:pt x="579" y="592"/>
                    <a:pt x="582" y="585"/>
                  </a:cubicBezTo>
                  <a:cubicBezTo>
                    <a:pt x="756" y="411"/>
                    <a:pt x="957" y="277"/>
                    <a:pt x="1180" y="185"/>
                  </a:cubicBezTo>
                  <a:cubicBezTo>
                    <a:pt x="1193" y="181"/>
                    <a:pt x="1197" y="168"/>
                    <a:pt x="1193" y="158"/>
                  </a:cubicBezTo>
                  <a:cubicBezTo>
                    <a:pt x="1188" y="148"/>
                    <a:pt x="1181" y="144"/>
                    <a:pt x="1174" y="144"/>
                  </a:cubicBezTo>
                  <a:close/>
                  <a:moveTo>
                    <a:pt x="3212" y="545"/>
                  </a:moveTo>
                  <a:cubicBezTo>
                    <a:pt x="3207" y="545"/>
                    <a:pt x="3202" y="548"/>
                    <a:pt x="3197" y="552"/>
                  </a:cubicBezTo>
                  <a:cubicBezTo>
                    <a:pt x="3191" y="559"/>
                    <a:pt x="3191" y="572"/>
                    <a:pt x="3197" y="582"/>
                  </a:cubicBezTo>
                  <a:cubicBezTo>
                    <a:pt x="3372" y="753"/>
                    <a:pt x="3506" y="953"/>
                    <a:pt x="3602" y="1180"/>
                  </a:cubicBezTo>
                  <a:cubicBezTo>
                    <a:pt x="3605" y="1187"/>
                    <a:pt x="3611" y="1193"/>
                    <a:pt x="3618" y="1193"/>
                  </a:cubicBezTo>
                  <a:cubicBezTo>
                    <a:pt x="3621" y="1193"/>
                    <a:pt x="3625" y="1193"/>
                    <a:pt x="3628" y="1190"/>
                  </a:cubicBezTo>
                  <a:cubicBezTo>
                    <a:pt x="3638" y="1187"/>
                    <a:pt x="3644" y="1173"/>
                    <a:pt x="3638" y="1164"/>
                  </a:cubicBezTo>
                  <a:cubicBezTo>
                    <a:pt x="3542" y="934"/>
                    <a:pt x="3404" y="727"/>
                    <a:pt x="3227" y="552"/>
                  </a:cubicBezTo>
                  <a:cubicBezTo>
                    <a:pt x="3222" y="548"/>
                    <a:pt x="3217" y="545"/>
                    <a:pt x="3212" y="545"/>
                  </a:cubicBezTo>
                  <a:close/>
                  <a:moveTo>
                    <a:pt x="163" y="1158"/>
                  </a:moveTo>
                  <a:cubicBezTo>
                    <a:pt x="155" y="1158"/>
                    <a:pt x="148" y="1163"/>
                    <a:pt x="145" y="1170"/>
                  </a:cubicBezTo>
                  <a:cubicBezTo>
                    <a:pt x="50" y="1400"/>
                    <a:pt x="1" y="1643"/>
                    <a:pt x="1" y="1893"/>
                  </a:cubicBezTo>
                  <a:cubicBezTo>
                    <a:pt x="1" y="1906"/>
                    <a:pt x="11" y="1913"/>
                    <a:pt x="21" y="1913"/>
                  </a:cubicBezTo>
                  <a:cubicBezTo>
                    <a:pt x="34" y="1913"/>
                    <a:pt x="44" y="1903"/>
                    <a:pt x="44" y="1893"/>
                  </a:cubicBezTo>
                  <a:cubicBezTo>
                    <a:pt x="44" y="1647"/>
                    <a:pt x="90" y="1410"/>
                    <a:pt x="182" y="1187"/>
                  </a:cubicBezTo>
                  <a:cubicBezTo>
                    <a:pt x="185" y="1177"/>
                    <a:pt x="182" y="1164"/>
                    <a:pt x="172" y="1160"/>
                  </a:cubicBezTo>
                  <a:cubicBezTo>
                    <a:pt x="169" y="1158"/>
                    <a:pt x="166" y="1158"/>
                    <a:pt x="163" y="1158"/>
                  </a:cubicBezTo>
                  <a:close/>
                  <a:moveTo>
                    <a:pt x="3763" y="1867"/>
                  </a:moveTo>
                  <a:cubicBezTo>
                    <a:pt x="3753" y="1867"/>
                    <a:pt x="3743" y="1876"/>
                    <a:pt x="3743" y="1886"/>
                  </a:cubicBezTo>
                  <a:lnTo>
                    <a:pt x="3743" y="1893"/>
                  </a:lnTo>
                  <a:cubicBezTo>
                    <a:pt x="3743" y="2136"/>
                    <a:pt x="3697" y="2373"/>
                    <a:pt x="3605" y="2596"/>
                  </a:cubicBezTo>
                  <a:cubicBezTo>
                    <a:pt x="3602" y="2606"/>
                    <a:pt x="3605" y="2616"/>
                    <a:pt x="3615" y="2622"/>
                  </a:cubicBezTo>
                  <a:lnTo>
                    <a:pt x="3625" y="2622"/>
                  </a:lnTo>
                  <a:cubicBezTo>
                    <a:pt x="3631" y="2622"/>
                    <a:pt x="3641" y="2619"/>
                    <a:pt x="3641" y="2612"/>
                  </a:cubicBezTo>
                  <a:cubicBezTo>
                    <a:pt x="3736" y="2382"/>
                    <a:pt x="3782" y="2143"/>
                    <a:pt x="3782" y="1893"/>
                  </a:cubicBezTo>
                  <a:lnTo>
                    <a:pt x="3782" y="1886"/>
                  </a:lnTo>
                  <a:cubicBezTo>
                    <a:pt x="3782" y="1876"/>
                    <a:pt x="3776" y="1867"/>
                    <a:pt x="3763" y="1867"/>
                  </a:cubicBezTo>
                  <a:close/>
                  <a:moveTo>
                    <a:pt x="162" y="2589"/>
                  </a:moveTo>
                  <a:cubicBezTo>
                    <a:pt x="160" y="2589"/>
                    <a:pt x="158" y="2589"/>
                    <a:pt x="155" y="2589"/>
                  </a:cubicBezTo>
                  <a:cubicBezTo>
                    <a:pt x="145" y="2596"/>
                    <a:pt x="142" y="2606"/>
                    <a:pt x="145" y="2619"/>
                  </a:cubicBezTo>
                  <a:cubicBezTo>
                    <a:pt x="241" y="2849"/>
                    <a:pt x="379" y="3053"/>
                    <a:pt x="556" y="3230"/>
                  </a:cubicBezTo>
                  <a:cubicBezTo>
                    <a:pt x="559" y="3233"/>
                    <a:pt x="566" y="3237"/>
                    <a:pt x="569" y="3237"/>
                  </a:cubicBezTo>
                  <a:cubicBezTo>
                    <a:pt x="576" y="3237"/>
                    <a:pt x="582" y="3233"/>
                    <a:pt x="586" y="3230"/>
                  </a:cubicBezTo>
                  <a:cubicBezTo>
                    <a:pt x="592" y="3223"/>
                    <a:pt x="592" y="3210"/>
                    <a:pt x="586" y="3200"/>
                  </a:cubicBezTo>
                  <a:cubicBezTo>
                    <a:pt x="411" y="3030"/>
                    <a:pt x="277" y="2826"/>
                    <a:pt x="182" y="2603"/>
                  </a:cubicBezTo>
                  <a:cubicBezTo>
                    <a:pt x="179" y="2594"/>
                    <a:pt x="172" y="2589"/>
                    <a:pt x="162" y="2589"/>
                  </a:cubicBezTo>
                  <a:close/>
                  <a:moveTo>
                    <a:pt x="3220" y="3190"/>
                  </a:moveTo>
                  <a:cubicBezTo>
                    <a:pt x="3215" y="3190"/>
                    <a:pt x="3209" y="3192"/>
                    <a:pt x="3204" y="3197"/>
                  </a:cubicBezTo>
                  <a:cubicBezTo>
                    <a:pt x="3033" y="3368"/>
                    <a:pt x="2833" y="3506"/>
                    <a:pt x="2606" y="3598"/>
                  </a:cubicBezTo>
                  <a:cubicBezTo>
                    <a:pt x="2596" y="3605"/>
                    <a:pt x="2593" y="3614"/>
                    <a:pt x="2596" y="3628"/>
                  </a:cubicBezTo>
                  <a:cubicBezTo>
                    <a:pt x="2600" y="3634"/>
                    <a:pt x="2606" y="3637"/>
                    <a:pt x="2616" y="3637"/>
                  </a:cubicBezTo>
                  <a:lnTo>
                    <a:pt x="2622" y="3637"/>
                  </a:lnTo>
                  <a:cubicBezTo>
                    <a:pt x="2852" y="3542"/>
                    <a:pt x="3059" y="3401"/>
                    <a:pt x="3234" y="3223"/>
                  </a:cubicBezTo>
                  <a:cubicBezTo>
                    <a:pt x="3243" y="3217"/>
                    <a:pt x="3243" y="3204"/>
                    <a:pt x="3234" y="3197"/>
                  </a:cubicBezTo>
                  <a:cubicBezTo>
                    <a:pt x="3230" y="3192"/>
                    <a:pt x="3225" y="3190"/>
                    <a:pt x="3220" y="3190"/>
                  </a:cubicBezTo>
                  <a:close/>
                  <a:moveTo>
                    <a:pt x="1178" y="3600"/>
                  </a:moveTo>
                  <a:cubicBezTo>
                    <a:pt x="1169" y="3600"/>
                    <a:pt x="1160" y="3606"/>
                    <a:pt x="1157" y="3614"/>
                  </a:cubicBezTo>
                  <a:cubicBezTo>
                    <a:pt x="1154" y="3624"/>
                    <a:pt x="1157" y="3637"/>
                    <a:pt x="1167" y="3641"/>
                  </a:cubicBezTo>
                  <a:cubicBezTo>
                    <a:pt x="1397" y="3736"/>
                    <a:pt x="1640" y="3785"/>
                    <a:pt x="1893" y="3785"/>
                  </a:cubicBezTo>
                  <a:lnTo>
                    <a:pt x="1900" y="3785"/>
                  </a:lnTo>
                  <a:cubicBezTo>
                    <a:pt x="1913" y="3785"/>
                    <a:pt x="1919" y="3775"/>
                    <a:pt x="1919" y="3762"/>
                  </a:cubicBezTo>
                  <a:cubicBezTo>
                    <a:pt x="1919" y="3752"/>
                    <a:pt x="1913" y="3743"/>
                    <a:pt x="1900" y="3743"/>
                  </a:cubicBezTo>
                  <a:lnTo>
                    <a:pt x="1893" y="3743"/>
                  </a:lnTo>
                  <a:cubicBezTo>
                    <a:pt x="1647" y="3743"/>
                    <a:pt x="1410" y="3697"/>
                    <a:pt x="1184" y="3601"/>
                  </a:cubicBezTo>
                  <a:cubicBezTo>
                    <a:pt x="1182" y="3601"/>
                    <a:pt x="1180" y="3600"/>
                    <a:pt x="1178" y="36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3746006" y="3245690"/>
              <a:ext cx="154814" cy="7355"/>
            </a:xfrm>
            <a:custGeom>
              <a:avLst/>
              <a:gdLst/>
              <a:ahLst/>
              <a:cxnLst/>
              <a:rect l="l" t="t" r="r" b="b"/>
              <a:pathLst>
                <a:path w="842" h="40" extrusionOk="0">
                  <a:moveTo>
                    <a:pt x="21" y="0"/>
                  </a:moveTo>
                  <a:cubicBezTo>
                    <a:pt x="11" y="0"/>
                    <a:pt x="1" y="7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lnTo>
                    <a:pt x="819" y="40"/>
                  </a:lnTo>
                  <a:cubicBezTo>
                    <a:pt x="832" y="40"/>
                    <a:pt x="842" y="30"/>
                    <a:pt x="842" y="20"/>
                  </a:cubicBezTo>
                  <a:cubicBezTo>
                    <a:pt x="842" y="7"/>
                    <a:pt x="8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3596340" y="2162543"/>
              <a:ext cx="695929" cy="695561"/>
            </a:xfrm>
            <a:custGeom>
              <a:avLst/>
              <a:gdLst/>
              <a:ahLst/>
              <a:cxnLst/>
              <a:rect l="l" t="t" r="r" b="b"/>
              <a:pathLst>
                <a:path w="3785" h="3783" extrusionOk="0">
                  <a:moveTo>
                    <a:pt x="1889" y="1"/>
                  </a:moveTo>
                  <a:cubicBezTo>
                    <a:pt x="1879" y="1"/>
                    <a:pt x="1870" y="11"/>
                    <a:pt x="1870" y="20"/>
                  </a:cubicBezTo>
                  <a:cubicBezTo>
                    <a:pt x="1870" y="33"/>
                    <a:pt x="1883" y="40"/>
                    <a:pt x="1893" y="40"/>
                  </a:cubicBezTo>
                  <a:cubicBezTo>
                    <a:pt x="2136" y="40"/>
                    <a:pt x="2372" y="89"/>
                    <a:pt x="2599" y="181"/>
                  </a:cubicBezTo>
                  <a:lnTo>
                    <a:pt x="2605" y="181"/>
                  </a:lnTo>
                  <a:cubicBezTo>
                    <a:pt x="2612" y="181"/>
                    <a:pt x="2622" y="178"/>
                    <a:pt x="2625" y="168"/>
                  </a:cubicBezTo>
                  <a:cubicBezTo>
                    <a:pt x="2628" y="158"/>
                    <a:pt x="2625" y="145"/>
                    <a:pt x="2612" y="142"/>
                  </a:cubicBezTo>
                  <a:cubicBezTo>
                    <a:pt x="2385" y="47"/>
                    <a:pt x="2142" y="1"/>
                    <a:pt x="1893" y="1"/>
                  </a:cubicBezTo>
                  <a:lnTo>
                    <a:pt x="1889" y="20"/>
                  </a:lnTo>
                  <a:lnTo>
                    <a:pt x="1889" y="1"/>
                  </a:lnTo>
                  <a:close/>
                  <a:moveTo>
                    <a:pt x="1174" y="144"/>
                  </a:moveTo>
                  <a:cubicBezTo>
                    <a:pt x="1172" y="144"/>
                    <a:pt x="1169" y="144"/>
                    <a:pt x="1166" y="145"/>
                  </a:cubicBezTo>
                  <a:cubicBezTo>
                    <a:pt x="936" y="240"/>
                    <a:pt x="733" y="378"/>
                    <a:pt x="555" y="553"/>
                  </a:cubicBezTo>
                  <a:lnTo>
                    <a:pt x="555" y="556"/>
                  </a:lnTo>
                  <a:cubicBezTo>
                    <a:pt x="546" y="562"/>
                    <a:pt x="546" y="576"/>
                    <a:pt x="555" y="585"/>
                  </a:cubicBezTo>
                  <a:cubicBezTo>
                    <a:pt x="559" y="589"/>
                    <a:pt x="562" y="589"/>
                    <a:pt x="569" y="589"/>
                  </a:cubicBezTo>
                  <a:cubicBezTo>
                    <a:pt x="575" y="589"/>
                    <a:pt x="582" y="589"/>
                    <a:pt x="585" y="582"/>
                  </a:cubicBezTo>
                  <a:cubicBezTo>
                    <a:pt x="759" y="411"/>
                    <a:pt x="959" y="277"/>
                    <a:pt x="1183" y="181"/>
                  </a:cubicBezTo>
                  <a:cubicBezTo>
                    <a:pt x="1193" y="178"/>
                    <a:pt x="1199" y="165"/>
                    <a:pt x="1193" y="155"/>
                  </a:cubicBezTo>
                  <a:cubicBezTo>
                    <a:pt x="1190" y="148"/>
                    <a:pt x="1182" y="144"/>
                    <a:pt x="1174" y="144"/>
                  </a:cubicBezTo>
                  <a:close/>
                  <a:moveTo>
                    <a:pt x="3215" y="546"/>
                  </a:moveTo>
                  <a:cubicBezTo>
                    <a:pt x="3209" y="546"/>
                    <a:pt x="3204" y="549"/>
                    <a:pt x="3200" y="553"/>
                  </a:cubicBezTo>
                  <a:cubicBezTo>
                    <a:pt x="3190" y="562"/>
                    <a:pt x="3193" y="576"/>
                    <a:pt x="3200" y="582"/>
                  </a:cubicBezTo>
                  <a:cubicBezTo>
                    <a:pt x="3374" y="756"/>
                    <a:pt x="3509" y="957"/>
                    <a:pt x="3601" y="1180"/>
                  </a:cubicBezTo>
                  <a:cubicBezTo>
                    <a:pt x="3604" y="1187"/>
                    <a:pt x="3611" y="1193"/>
                    <a:pt x="3621" y="1193"/>
                  </a:cubicBezTo>
                  <a:cubicBezTo>
                    <a:pt x="3624" y="1193"/>
                    <a:pt x="3624" y="1190"/>
                    <a:pt x="3627" y="1190"/>
                  </a:cubicBezTo>
                  <a:cubicBezTo>
                    <a:pt x="3637" y="1187"/>
                    <a:pt x="3644" y="1173"/>
                    <a:pt x="3640" y="1164"/>
                  </a:cubicBezTo>
                  <a:cubicBezTo>
                    <a:pt x="3545" y="937"/>
                    <a:pt x="3407" y="730"/>
                    <a:pt x="3230" y="556"/>
                  </a:cubicBezTo>
                  <a:cubicBezTo>
                    <a:pt x="3230" y="553"/>
                    <a:pt x="3226" y="553"/>
                    <a:pt x="3226" y="553"/>
                  </a:cubicBezTo>
                  <a:cubicBezTo>
                    <a:pt x="3223" y="548"/>
                    <a:pt x="3219" y="546"/>
                    <a:pt x="3215" y="546"/>
                  </a:cubicBezTo>
                  <a:close/>
                  <a:moveTo>
                    <a:pt x="164" y="1156"/>
                  </a:moveTo>
                  <a:cubicBezTo>
                    <a:pt x="155" y="1156"/>
                    <a:pt x="147" y="1160"/>
                    <a:pt x="145" y="1170"/>
                  </a:cubicBezTo>
                  <a:cubicBezTo>
                    <a:pt x="49" y="1400"/>
                    <a:pt x="0" y="1640"/>
                    <a:pt x="0" y="1890"/>
                  </a:cubicBezTo>
                  <a:lnTo>
                    <a:pt x="0" y="1893"/>
                  </a:lnTo>
                  <a:cubicBezTo>
                    <a:pt x="0" y="1906"/>
                    <a:pt x="10" y="1913"/>
                    <a:pt x="23" y="1913"/>
                  </a:cubicBezTo>
                  <a:cubicBezTo>
                    <a:pt x="33" y="1913"/>
                    <a:pt x="43" y="1903"/>
                    <a:pt x="43" y="1890"/>
                  </a:cubicBezTo>
                  <a:cubicBezTo>
                    <a:pt x="43" y="1647"/>
                    <a:pt x="89" y="1410"/>
                    <a:pt x="181" y="1183"/>
                  </a:cubicBezTo>
                  <a:cubicBezTo>
                    <a:pt x="187" y="1173"/>
                    <a:pt x="181" y="1164"/>
                    <a:pt x="171" y="1157"/>
                  </a:cubicBezTo>
                  <a:cubicBezTo>
                    <a:pt x="169" y="1156"/>
                    <a:pt x="166" y="1156"/>
                    <a:pt x="164" y="1156"/>
                  </a:cubicBezTo>
                  <a:close/>
                  <a:moveTo>
                    <a:pt x="3762" y="1867"/>
                  </a:moveTo>
                  <a:cubicBezTo>
                    <a:pt x="3752" y="1867"/>
                    <a:pt x="3742" y="1877"/>
                    <a:pt x="3742" y="1886"/>
                  </a:cubicBezTo>
                  <a:lnTo>
                    <a:pt x="3742" y="1893"/>
                  </a:lnTo>
                  <a:cubicBezTo>
                    <a:pt x="3742" y="2136"/>
                    <a:pt x="3696" y="2373"/>
                    <a:pt x="3604" y="2596"/>
                  </a:cubicBezTo>
                  <a:cubicBezTo>
                    <a:pt x="3601" y="2606"/>
                    <a:pt x="3604" y="2619"/>
                    <a:pt x="3614" y="2622"/>
                  </a:cubicBezTo>
                  <a:lnTo>
                    <a:pt x="3624" y="2622"/>
                  </a:lnTo>
                  <a:cubicBezTo>
                    <a:pt x="3630" y="2622"/>
                    <a:pt x="3640" y="2619"/>
                    <a:pt x="3640" y="2609"/>
                  </a:cubicBezTo>
                  <a:cubicBezTo>
                    <a:pt x="3736" y="2382"/>
                    <a:pt x="3785" y="2139"/>
                    <a:pt x="3785" y="1893"/>
                  </a:cubicBezTo>
                  <a:lnTo>
                    <a:pt x="3785" y="1886"/>
                  </a:lnTo>
                  <a:cubicBezTo>
                    <a:pt x="3785" y="1877"/>
                    <a:pt x="3775" y="1867"/>
                    <a:pt x="3762" y="1867"/>
                  </a:cubicBezTo>
                  <a:close/>
                  <a:moveTo>
                    <a:pt x="165" y="2588"/>
                  </a:moveTo>
                  <a:cubicBezTo>
                    <a:pt x="163" y="2588"/>
                    <a:pt x="160" y="2589"/>
                    <a:pt x="158" y="2589"/>
                  </a:cubicBezTo>
                  <a:cubicBezTo>
                    <a:pt x="148" y="2593"/>
                    <a:pt x="141" y="2606"/>
                    <a:pt x="145" y="2616"/>
                  </a:cubicBezTo>
                  <a:cubicBezTo>
                    <a:pt x="240" y="2846"/>
                    <a:pt x="378" y="3053"/>
                    <a:pt x="555" y="3230"/>
                  </a:cubicBezTo>
                  <a:cubicBezTo>
                    <a:pt x="562" y="3233"/>
                    <a:pt x="565" y="3237"/>
                    <a:pt x="572" y="3237"/>
                  </a:cubicBezTo>
                  <a:cubicBezTo>
                    <a:pt x="575" y="3237"/>
                    <a:pt x="582" y="3233"/>
                    <a:pt x="585" y="3230"/>
                  </a:cubicBezTo>
                  <a:cubicBezTo>
                    <a:pt x="592" y="3220"/>
                    <a:pt x="592" y="3207"/>
                    <a:pt x="585" y="3201"/>
                  </a:cubicBezTo>
                  <a:cubicBezTo>
                    <a:pt x="411" y="3026"/>
                    <a:pt x="276" y="2826"/>
                    <a:pt x="184" y="2603"/>
                  </a:cubicBezTo>
                  <a:cubicBezTo>
                    <a:pt x="179" y="2593"/>
                    <a:pt x="172" y="2588"/>
                    <a:pt x="165" y="2588"/>
                  </a:cubicBezTo>
                  <a:close/>
                  <a:moveTo>
                    <a:pt x="3219" y="3190"/>
                  </a:moveTo>
                  <a:cubicBezTo>
                    <a:pt x="3214" y="3190"/>
                    <a:pt x="3208" y="3192"/>
                    <a:pt x="3203" y="3197"/>
                  </a:cubicBezTo>
                  <a:lnTo>
                    <a:pt x="3200" y="3201"/>
                  </a:lnTo>
                  <a:cubicBezTo>
                    <a:pt x="3026" y="3375"/>
                    <a:pt x="2826" y="3509"/>
                    <a:pt x="2602" y="3601"/>
                  </a:cubicBezTo>
                  <a:cubicBezTo>
                    <a:pt x="2592" y="3605"/>
                    <a:pt x="2586" y="3618"/>
                    <a:pt x="2589" y="3628"/>
                  </a:cubicBezTo>
                  <a:cubicBezTo>
                    <a:pt x="2592" y="3634"/>
                    <a:pt x="2602" y="3641"/>
                    <a:pt x="2609" y="3641"/>
                  </a:cubicBezTo>
                  <a:lnTo>
                    <a:pt x="2619" y="3641"/>
                  </a:lnTo>
                  <a:cubicBezTo>
                    <a:pt x="2845" y="3545"/>
                    <a:pt x="3052" y="3408"/>
                    <a:pt x="3230" y="3230"/>
                  </a:cubicBezTo>
                  <a:lnTo>
                    <a:pt x="3233" y="3227"/>
                  </a:lnTo>
                  <a:cubicBezTo>
                    <a:pt x="3243" y="3217"/>
                    <a:pt x="3243" y="3204"/>
                    <a:pt x="3233" y="3197"/>
                  </a:cubicBezTo>
                  <a:cubicBezTo>
                    <a:pt x="3230" y="3192"/>
                    <a:pt x="3225" y="3190"/>
                    <a:pt x="3219" y="3190"/>
                  </a:cubicBezTo>
                  <a:close/>
                  <a:moveTo>
                    <a:pt x="1178" y="3600"/>
                  </a:moveTo>
                  <a:cubicBezTo>
                    <a:pt x="1170" y="3600"/>
                    <a:pt x="1162" y="3604"/>
                    <a:pt x="1160" y="3611"/>
                  </a:cubicBezTo>
                  <a:cubicBezTo>
                    <a:pt x="1153" y="3624"/>
                    <a:pt x="1160" y="3634"/>
                    <a:pt x="1170" y="3641"/>
                  </a:cubicBezTo>
                  <a:cubicBezTo>
                    <a:pt x="1400" y="3736"/>
                    <a:pt x="1643" y="3782"/>
                    <a:pt x="1893" y="3782"/>
                  </a:cubicBezTo>
                  <a:cubicBezTo>
                    <a:pt x="1906" y="3782"/>
                    <a:pt x="1912" y="3772"/>
                    <a:pt x="1912" y="3762"/>
                  </a:cubicBezTo>
                  <a:cubicBezTo>
                    <a:pt x="1912" y="3749"/>
                    <a:pt x="1906" y="3743"/>
                    <a:pt x="1893" y="3743"/>
                  </a:cubicBezTo>
                  <a:cubicBezTo>
                    <a:pt x="1649" y="3743"/>
                    <a:pt x="1410" y="3693"/>
                    <a:pt x="1186" y="3601"/>
                  </a:cubicBezTo>
                  <a:cubicBezTo>
                    <a:pt x="1184" y="3601"/>
                    <a:pt x="1181" y="3600"/>
                    <a:pt x="1178" y="360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3586044" y="2756610"/>
              <a:ext cx="112525" cy="111606"/>
            </a:xfrm>
            <a:custGeom>
              <a:avLst/>
              <a:gdLst/>
              <a:ahLst/>
              <a:cxnLst/>
              <a:rect l="l" t="t" r="r" b="b"/>
              <a:pathLst>
                <a:path w="612" h="607" extrusionOk="0">
                  <a:moveTo>
                    <a:pt x="589" y="1"/>
                  </a:moveTo>
                  <a:cubicBezTo>
                    <a:pt x="583" y="1"/>
                    <a:pt x="579" y="2"/>
                    <a:pt x="575" y="6"/>
                  </a:cubicBezTo>
                  <a:lnTo>
                    <a:pt x="10" y="571"/>
                  </a:lnTo>
                  <a:cubicBezTo>
                    <a:pt x="0" y="577"/>
                    <a:pt x="0" y="590"/>
                    <a:pt x="10" y="600"/>
                  </a:cubicBezTo>
                  <a:cubicBezTo>
                    <a:pt x="13" y="604"/>
                    <a:pt x="20" y="607"/>
                    <a:pt x="23" y="607"/>
                  </a:cubicBezTo>
                  <a:cubicBezTo>
                    <a:pt x="30" y="607"/>
                    <a:pt x="33" y="604"/>
                    <a:pt x="40" y="600"/>
                  </a:cubicBezTo>
                  <a:lnTo>
                    <a:pt x="605" y="35"/>
                  </a:lnTo>
                  <a:cubicBezTo>
                    <a:pt x="611" y="25"/>
                    <a:pt x="611" y="12"/>
                    <a:pt x="605" y="6"/>
                  </a:cubicBezTo>
                  <a:cubicBezTo>
                    <a:pt x="600" y="2"/>
                    <a:pt x="594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85" name="Google Shape;85;p19"/>
          <p:cNvGrpSpPr/>
          <p:nvPr/>
        </p:nvGrpSpPr>
        <p:grpSpPr>
          <a:xfrm>
            <a:off x="1245621" y="3473788"/>
            <a:ext cx="748622" cy="1083658"/>
            <a:chOff x="5005477" y="3051713"/>
            <a:chExt cx="257595" cy="394574"/>
          </a:xfrm>
        </p:grpSpPr>
        <p:sp>
          <p:nvSpPr>
            <p:cNvPr id="86" name="Google Shape;86;p19"/>
            <p:cNvSpPr/>
            <p:nvPr/>
          </p:nvSpPr>
          <p:spPr>
            <a:xfrm>
              <a:off x="5017061" y="3063848"/>
              <a:ext cx="234428" cy="371040"/>
            </a:xfrm>
            <a:custGeom>
              <a:avLst/>
              <a:gdLst/>
              <a:ahLst/>
              <a:cxnLst/>
              <a:rect l="l" t="t" r="r" b="b"/>
              <a:pathLst>
                <a:path w="1275" h="2018" extrusionOk="0">
                  <a:moveTo>
                    <a:pt x="138" y="0"/>
                  </a:moveTo>
                  <a:cubicBezTo>
                    <a:pt x="63" y="0"/>
                    <a:pt x="0" y="59"/>
                    <a:pt x="0" y="138"/>
                  </a:cubicBezTo>
                  <a:lnTo>
                    <a:pt x="0" y="1880"/>
                  </a:lnTo>
                  <a:cubicBezTo>
                    <a:pt x="0" y="1955"/>
                    <a:pt x="63" y="2017"/>
                    <a:pt x="138" y="2017"/>
                  </a:cubicBezTo>
                  <a:lnTo>
                    <a:pt x="1137" y="2017"/>
                  </a:lnTo>
                  <a:cubicBezTo>
                    <a:pt x="1213" y="2017"/>
                    <a:pt x="1275" y="1955"/>
                    <a:pt x="1275" y="1880"/>
                  </a:cubicBezTo>
                  <a:lnTo>
                    <a:pt x="1275" y="138"/>
                  </a:lnTo>
                  <a:cubicBezTo>
                    <a:pt x="1275" y="63"/>
                    <a:pt x="1213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5005477" y="3051713"/>
              <a:ext cx="257595" cy="394574"/>
            </a:xfrm>
            <a:custGeom>
              <a:avLst/>
              <a:gdLst/>
              <a:ahLst/>
              <a:cxnLst/>
              <a:rect l="l" t="t" r="r" b="b"/>
              <a:pathLst>
                <a:path w="1401" h="2146" extrusionOk="0">
                  <a:moveTo>
                    <a:pt x="1233" y="129"/>
                  </a:moveTo>
                  <a:cubicBezTo>
                    <a:pt x="1256" y="129"/>
                    <a:pt x="1276" y="148"/>
                    <a:pt x="1276" y="171"/>
                  </a:cubicBezTo>
                  <a:lnTo>
                    <a:pt x="1276" y="1978"/>
                  </a:lnTo>
                  <a:cubicBezTo>
                    <a:pt x="1276" y="2001"/>
                    <a:pt x="1256" y="2021"/>
                    <a:pt x="1233" y="2021"/>
                  </a:cubicBezTo>
                  <a:lnTo>
                    <a:pt x="168" y="2021"/>
                  </a:lnTo>
                  <a:cubicBezTo>
                    <a:pt x="145" y="2021"/>
                    <a:pt x="126" y="2001"/>
                    <a:pt x="126" y="1978"/>
                  </a:cubicBezTo>
                  <a:lnTo>
                    <a:pt x="126" y="171"/>
                  </a:lnTo>
                  <a:cubicBezTo>
                    <a:pt x="126" y="148"/>
                    <a:pt x="145" y="129"/>
                    <a:pt x="168" y="129"/>
                  </a:cubicBezTo>
                  <a:close/>
                  <a:moveTo>
                    <a:pt x="168" y="1"/>
                  </a:moveTo>
                  <a:cubicBezTo>
                    <a:pt x="76" y="1"/>
                    <a:pt x="1" y="79"/>
                    <a:pt x="1" y="171"/>
                  </a:cubicBezTo>
                  <a:lnTo>
                    <a:pt x="1" y="1978"/>
                  </a:lnTo>
                  <a:cubicBezTo>
                    <a:pt x="1" y="2070"/>
                    <a:pt x="76" y="2146"/>
                    <a:pt x="168" y="2146"/>
                  </a:cubicBezTo>
                  <a:lnTo>
                    <a:pt x="1233" y="2146"/>
                  </a:lnTo>
                  <a:cubicBezTo>
                    <a:pt x="1325" y="2146"/>
                    <a:pt x="1400" y="2070"/>
                    <a:pt x="1400" y="1978"/>
                  </a:cubicBezTo>
                  <a:lnTo>
                    <a:pt x="1400" y="171"/>
                  </a:lnTo>
                  <a:cubicBezTo>
                    <a:pt x="1400" y="76"/>
                    <a:pt x="1325" y="1"/>
                    <a:pt x="12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5043550" y="3083150"/>
              <a:ext cx="181449" cy="283524"/>
            </a:xfrm>
            <a:custGeom>
              <a:avLst/>
              <a:gdLst/>
              <a:ahLst/>
              <a:cxnLst/>
              <a:rect l="l" t="t" r="r" b="b"/>
              <a:pathLst>
                <a:path w="1065" h="1542" extrusionOk="0">
                  <a:moveTo>
                    <a:pt x="0" y="0"/>
                  </a:moveTo>
                  <a:lnTo>
                    <a:pt x="0" y="1541"/>
                  </a:lnTo>
                  <a:lnTo>
                    <a:pt x="1065" y="1541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5114877" y="3376050"/>
              <a:ext cx="38796" cy="39531"/>
            </a:xfrm>
            <a:custGeom>
              <a:avLst/>
              <a:gdLst/>
              <a:ahLst/>
              <a:cxnLst/>
              <a:rect l="l" t="t" r="r" b="b"/>
              <a:pathLst>
                <a:path w="211" h="215" extrusionOk="0">
                  <a:moveTo>
                    <a:pt x="106" y="1"/>
                  </a:moveTo>
                  <a:cubicBezTo>
                    <a:pt x="46" y="1"/>
                    <a:pt x="0" y="50"/>
                    <a:pt x="0" y="106"/>
                  </a:cubicBezTo>
                  <a:cubicBezTo>
                    <a:pt x="0" y="165"/>
                    <a:pt x="46" y="214"/>
                    <a:pt x="106" y="214"/>
                  </a:cubicBezTo>
                  <a:cubicBezTo>
                    <a:pt x="165" y="214"/>
                    <a:pt x="211" y="165"/>
                    <a:pt x="211" y="106"/>
                  </a:cubicBezTo>
                  <a:cubicBezTo>
                    <a:pt x="211" y="50"/>
                    <a:pt x="165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90" name="Google Shape;90;p19"/>
          <p:cNvGrpSpPr/>
          <p:nvPr/>
        </p:nvGrpSpPr>
        <p:grpSpPr>
          <a:xfrm>
            <a:off x="7167787" y="3507115"/>
            <a:ext cx="1079973" cy="1050331"/>
            <a:chOff x="5843348" y="2996002"/>
            <a:chExt cx="699053" cy="534311"/>
          </a:xfrm>
        </p:grpSpPr>
        <p:sp>
          <p:nvSpPr>
            <p:cNvPr id="91" name="Google Shape;91;p19"/>
            <p:cNvSpPr/>
            <p:nvPr/>
          </p:nvSpPr>
          <p:spPr>
            <a:xfrm>
              <a:off x="6052401" y="3011078"/>
              <a:ext cx="387404" cy="409467"/>
            </a:xfrm>
            <a:custGeom>
              <a:avLst/>
              <a:gdLst/>
              <a:ahLst/>
              <a:cxnLst/>
              <a:rect l="l" t="t" r="r" b="b"/>
              <a:pathLst>
                <a:path w="2107" h="2227" extrusionOk="0">
                  <a:moveTo>
                    <a:pt x="2010" y="0"/>
                  </a:moveTo>
                  <a:cubicBezTo>
                    <a:pt x="2000" y="0"/>
                    <a:pt x="1991" y="2"/>
                    <a:pt x="1981" y="5"/>
                  </a:cubicBezTo>
                  <a:lnTo>
                    <a:pt x="0" y="636"/>
                  </a:lnTo>
                  <a:lnTo>
                    <a:pt x="0" y="1592"/>
                  </a:lnTo>
                  <a:lnTo>
                    <a:pt x="1981" y="2222"/>
                  </a:lnTo>
                  <a:cubicBezTo>
                    <a:pt x="1991" y="2225"/>
                    <a:pt x="2000" y="2227"/>
                    <a:pt x="2010" y="2227"/>
                  </a:cubicBezTo>
                  <a:cubicBezTo>
                    <a:pt x="2060" y="2227"/>
                    <a:pt x="2106" y="2186"/>
                    <a:pt x="2106" y="2130"/>
                  </a:cubicBezTo>
                  <a:lnTo>
                    <a:pt x="2106" y="97"/>
                  </a:lnTo>
                  <a:cubicBezTo>
                    <a:pt x="2106" y="41"/>
                    <a:pt x="2060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5946679" y="3303607"/>
              <a:ext cx="123373" cy="211629"/>
            </a:xfrm>
            <a:custGeom>
              <a:avLst/>
              <a:gdLst/>
              <a:ahLst/>
              <a:cxnLst/>
              <a:rect l="l" t="t" r="r" b="b"/>
              <a:pathLst>
                <a:path w="671" h="1151" extrusionOk="0">
                  <a:moveTo>
                    <a:pt x="0" y="1"/>
                  </a:moveTo>
                  <a:lnTo>
                    <a:pt x="286" y="1150"/>
                  </a:lnTo>
                  <a:lnTo>
                    <a:pt x="671" y="115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6439620" y="3127832"/>
              <a:ext cx="87704" cy="175959"/>
            </a:xfrm>
            <a:custGeom>
              <a:avLst/>
              <a:gdLst/>
              <a:ahLst/>
              <a:cxnLst/>
              <a:rect l="l" t="t" r="r" b="b"/>
              <a:pathLst>
                <a:path w="477" h="957" extrusionOk="0">
                  <a:moveTo>
                    <a:pt x="0" y="1"/>
                  </a:moveTo>
                  <a:lnTo>
                    <a:pt x="0" y="957"/>
                  </a:lnTo>
                  <a:cubicBezTo>
                    <a:pt x="263" y="957"/>
                    <a:pt x="477" y="743"/>
                    <a:pt x="477" y="477"/>
                  </a:cubicBezTo>
                  <a:cubicBezTo>
                    <a:pt x="477" y="214"/>
                    <a:pt x="263" y="1"/>
                    <a:pt x="0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5858424" y="3127832"/>
              <a:ext cx="194161" cy="175959"/>
            </a:xfrm>
            <a:custGeom>
              <a:avLst/>
              <a:gdLst/>
              <a:ahLst/>
              <a:cxnLst/>
              <a:rect l="l" t="t" r="r" b="b"/>
              <a:pathLst>
                <a:path w="1056" h="957" extrusionOk="0">
                  <a:moveTo>
                    <a:pt x="480" y="1"/>
                  </a:moveTo>
                  <a:cubicBezTo>
                    <a:pt x="217" y="1"/>
                    <a:pt x="1" y="214"/>
                    <a:pt x="1" y="477"/>
                  </a:cubicBezTo>
                  <a:cubicBezTo>
                    <a:pt x="1" y="743"/>
                    <a:pt x="217" y="957"/>
                    <a:pt x="480" y="957"/>
                  </a:cubicBezTo>
                  <a:lnTo>
                    <a:pt x="1055" y="957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5858424" y="3127832"/>
              <a:ext cx="194161" cy="114364"/>
            </a:xfrm>
            <a:custGeom>
              <a:avLst/>
              <a:gdLst/>
              <a:ahLst/>
              <a:cxnLst/>
              <a:rect l="l" t="t" r="r" b="b"/>
              <a:pathLst>
                <a:path w="1056" h="622" extrusionOk="0">
                  <a:moveTo>
                    <a:pt x="480" y="1"/>
                  </a:moveTo>
                  <a:cubicBezTo>
                    <a:pt x="214" y="1"/>
                    <a:pt x="1" y="214"/>
                    <a:pt x="1" y="477"/>
                  </a:cubicBezTo>
                  <a:cubicBezTo>
                    <a:pt x="1" y="529"/>
                    <a:pt x="11" y="575"/>
                    <a:pt x="24" y="621"/>
                  </a:cubicBezTo>
                  <a:cubicBezTo>
                    <a:pt x="86" y="428"/>
                    <a:pt x="267" y="286"/>
                    <a:pt x="480" y="286"/>
                  </a:cubicBezTo>
                  <a:lnTo>
                    <a:pt x="1055" y="286"/>
                  </a:lnTo>
                  <a:lnTo>
                    <a:pt x="1055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6037325" y="2996002"/>
              <a:ext cx="417557" cy="439437"/>
            </a:xfrm>
            <a:custGeom>
              <a:avLst/>
              <a:gdLst/>
              <a:ahLst/>
              <a:cxnLst/>
              <a:rect l="l" t="t" r="r" b="b"/>
              <a:pathLst>
                <a:path w="2271" h="2390" extrusionOk="0">
                  <a:moveTo>
                    <a:pt x="2094" y="163"/>
                  </a:moveTo>
                  <a:cubicBezTo>
                    <a:pt x="2096" y="163"/>
                    <a:pt x="2098" y="164"/>
                    <a:pt x="2099" y="166"/>
                  </a:cubicBezTo>
                  <a:cubicBezTo>
                    <a:pt x="2103" y="169"/>
                    <a:pt x="2106" y="172"/>
                    <a:pt x="2106" y="179"/>
                  </a:cubicBezTo>
                  <a:lnTo>
                    <a:pt x="2106" y="2212"/>
                  </a:lnTo>
                  <a:cubicBezTo>
                    <a:pt x="2106" y="2216"/>
                    <a:pt x="2103" y="2219"/>
                    <a:pt x="2099" y="2222"/>
                  </a:cubicBezTo>
                  <a:cubicBezTo>
                    <a:pt x="2096" y="2226"/>
                    <a:pt x="2093" y="2226"/>
                    <a:pt x="2086" y="2226"/>
                  </a:cubicBezTo>
                  <a:lnTo>
                    <a:pt x="164" y="1614"/>
                  </a:lnTo>
                  <a:lnTo>
                    <a:pt x="164" y="777"/>
                  </a:lnTo>
                  <a:lnTo>
                    <a:pt x="2086" y="166"/>
                  </a:lnTo>
                  <a:cubicBezTo>
                    <a:pt x="2090" y="164"/>
                    <a:pt x="2092" y="163"/>
                    <a:pt x="2094" y="163"/>
                  </a:cubicBezTo>
                  <a:close/>
                  <a:moveTo>
                    <a:pt x="2090" y="0"/>
                  </a:moveTo>
                  <a:cubicBezTo>
                    <a:pt x="2073" y="0"/>
                    <a:pt x="2055" y="3"/>
                    <a:pt x="2037" y="8"/>
                  </a:cubicBezTo>
                  <a:lnTo>
                    <a:pt x="0" y="655"/>
                  </a:lnTo>
                  <a:lnTo>
                    <a:pt x="0" y="1733"/>
                  </a:lnTo>
                  <a:lnTo>
                    <a:pt x="2037" y="2383"/>
                  </a:lnTo>
                  <a:cubicBezTo>
                    <a:pt x="2053" y="2386"/>
                    <a:pt x="2073" y="2390"/>
                    <a:pt x="2093" y="2390"/>
                  </a:cubicBezTo>
                  <a:cubicBezTo>
                    <a:pt x="2129" y="2390"/>
                    <a:pt x="2165" y="2380"/>
                    <a:pt x="2195" y="2357"/>
                  </a:cubicBezTo>
                  <a:cubicBezTo>
                    <a:pt x="2241" y="2321"/>
                    <a:pt x="2270" y="2272"/>
                    <a:pt x="2270" y="2212"/>
                  </a:cubicBezTo>
                  <a:lnTo>
                    <a:pt x="2270" y="179"/>
                  </a:lnTo>
                  <a:cubicBezTo>
                    <a:pt x="2270" y="120"/>
                    <a:pt x="2244" y="67"/>
                    <a:pt x="2195" y="34"/>
                  </a:cubicBezTo>
                  <a:cubicBezTo>
                    <a:pt x="2163" y="12"/>
                    <a:pt x="2127" y="0"/>
                    <a:pt x="2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5843348" y="3112756"/>
              <a:ext cx="224315" cy="206113"/>
            </a:xfrm>
            <a:custGeom>
              <a:avLst/>
              <a:gdLst/>
              <a:ahLst/>
              <a:cxnLst/>
              <a:rect l="l" t="t" r="r" b="b"/>
              <a:pathLst>
                <a:path w="1220" h="1121" extrusionOk="0">
                  <a:moveTo>
                    <a:pt x="1055" y="165"/>
                  </a:moveTo>
                  <a:lnTo>
                    <a:pt x="1055" y="956"/>
                  </a:lnTo>
                  <a:lnTo>
                    <a:pt x="562" y="956"/>
                  </a:lnTo>
                  <a:cubicBezTo>
                    <a:pt x="342" y="956"/>
                    <a:pt x="165" y="779"/>
                    <a:pt x="165" y="559"/>
                  </a:cubicBezTo>
                  <a:cubicBezTo>
                    <a:pt x="165" y="342"/>
                    <a:pt x="342" y="165"/>
                    <a:pt x="562" y="165"/>
                  </a:cubicBezTo>
                  <a:close/>
                  <a:moveTo>
                    <a:pt x="562" y="0"/>
                  </a:moveTo>
                  <a:cubicBezTo>
                    <a:pt x="254" y="0"/>
                    <a:pt x="1" y="250"/>
                    <a:pt x="1" y="559"/>
                  </a:cubicBezTo>
                  <a:cubicBezTo>
                    <a:pt x="1" y="871"/>
                    <a:pt x="254" y="1121"/>
                    <a:pt x="562" y="1121"/>
                  </a:cubicBezTo>
                  <a:lnTo>
                    <a:pt x="1219" y="112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6424543" y="3112756"/>
              <a:ext cx="117857" cy="206113"/>
            </a:xfrm>
            <a:custGeom>
              <a:avLst/>
              <a:gdLst/>
              <a:ahLst/>
              <a:cxnLst/>
              <a:rect l="l" t="t" r="r" b="b"/>
              <a:pathLst>
                <a:path w="641" h="1121" extrusionOk="0">
                  <a:moveTo>
                    <a:pt x="164" y="171"/>
                  </a:moveTo>
                  <a:cubicBezTo>
                    <a:pt x="342" y="211"/>
                    <a:pt x="476" y="368"/>
                    <a:pt x="476" y="559"/>
                  </a:cubicBezTo>
                  <a:cubicBezTo>
                    <a:pt x="476" y="749"/>
                    <a:pt x="342" y="910"/>
                    <a:pt x="164" y="947"/>
                  </a:cubicBezTo>
                  <a:lnTo>
                    <a:pt x="164" y="171"/>
                  </a:lnTo>
                  <a:close/>
                  <a:moveTo>
                    <a:pt x="0" y="0"/>
                  </a:moveTo>
                  <a:lnTo>
                    <a:pt x="0" y="1121"/>
                  </a:lnTo>
                  <a:lnTo>
                    <a:pt x="82" y="1121"/>
                  </a:lnTo>
                  <a:cubicBezTo>
                    <a:pt x="391" y="1121"/>
                    <a:pt x="641" y="871"/>
                    <a:pt x="641" y="559"/>
                  </a:cubicBezTo>
                  <a:cubicBezTo>
                    <a:pt x="641" y="250"/>
                    <a:pt x="391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5930867" y="3288530"/>
              <a:ext cx="154814" cy="241782"/>
            </a:xfrm>
            <a:custGeom>
              <a:avLst/>
              <a:gdLst/>
              <a:ahLst/>
              <a:cxnLst/>
              <a:rect l="l" t="t" r="r" b="b"/>
              <a:pathLst>
                <a:path w="842" h="1315" extrusionOk="0">
                  <a:moveTo>
                    <a:pt x="405" y="165"/>
                  </a:moveTo>
                  <a:lnTo>
                    <a:pt x="651" y="1150"/>
                  </a:lnTo>
                  <a:lnTo>
                    <a:pt x="438" y="1150"/>
                  </a:lnTo>
                  <a:lnTo>
                    <a:pt x="191" y="165"/>
                  </a:lnTo>
                  <a:close/>
                  <a:moveTo>
                    <a:pt x="86" y="0"/>
                  </a:moveTo>
                  <a:cubicBezTo>
                    <a:pt x="60" y="0"/>
                    <a:pt x="37" y="14"/>
                    <a:pt x="21" y="33"/>
                  </a:cubicBezTo>
                  <a:cubicBezTo>
                    <a:pt x="7" y="53"/>
                    <a:pt x="1" y="79"/>
                    <a:pt x="7" y="102"/>
                  </a:cubicBezTo>
                  <a:lnTo>
                    <a:pt x="293" y="1252"/>
                  </a:lnTo>
                  <a:cubicBezTo>
                    <a:pt x="303" y="1288"/>
                    <a:pt x="336" y="1315"/>
                    <a:pt x="372" y="1315"/>
                  </a:cubicBezTo>
                  <a:lnTo>
                    <a:pt x="757" y="1315"/>
                  </a:lnTo>
                  <a:cubicBezTo>
                    <a:pt x="783" y="1315"/>
                    <a:pt x="806" y="1301"/>
                    <a:pt x="822" y="1282"/>
                  </a:cubicBezTo>
                  <a:cubicBezTo>
                    <a:pt x="835" y="1262"/>
                    <a:pt x="842" y="1236"/>
                    <a:pt x="835" y="1209"/>
                  </a:cubicBezTo>
                  <a:lnTo>
                    <a:pt x="550" y="63"/>
                  </a:lnTo>
                  <a:cubicBezTo>
                    <a:pt x="540" y="27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0" name="Google Shape;100;p19"/>
          <p:cNvGrpSpPr/>
          <p:nvPr/>
        </p:nvGrpSpPr>
        <p:grpSpPr>
          <a:xfrm>
            <a:off x="6180312" y="1518056"/>
            <a:ext cx="1317168" cy="995794"/>
            <a:chOff x="6703465" y="2339605"/>
            <a:chExt cx="453227" cy="362582"/>
          </a:xfrm>
        </p:grpSpPr>
        <p:sp>
          <p:nvSpPr>
            <p:cNvPr id="101" name="Google Shape;101;p19"/>
            <p:cNvSpPr/>
            <p:nvPr/>
          </p:nvSpPr>
          <p:spPr>
            <a:xfrm>
              <a:off x="6873908" y="2441650"/>
              <a:ext cx="271385" cy="248953"/>
            </a:xfrm>
            <a:custGeom>
              <a:avLst/>
              <a:gdLst/>
              <a:ahLst/>
              <a:cxnLst/>
              <a:rect l="l" t="t" r="r" b="b"/>
              <a:pathLst>
                <a:path w="1476" h="1354" extrusionOk="0">
                  <a:moveTo>
                    <a:pt x="736" y="0"/>
                  </a:moveTo>
                  <a:cubicBezTo>
                    <a:pt x="329" y="0"/>
                    <a:pt x="0" y="221"/>
                    <a:pt x="0" y="493"/>
                  </a:cubicBezTo>
                  <a:cubicBezTo>
                    <a:pt x="0" y="740"/>
                    <a:pt x="273" y="947"/>
                    <a:pt x="631" y="979"/>
                  </a:cubicBezTo>
                  <a:cubicBezTo>
                    <a:pt x="720" y="1259"/>
                    <a:pt x="1104" y="1354"/>
                    <a:pt x="1104" y="1354"/>
                  </a:cubicBezTo>
                  <a:cubicBezTo>
                    <a:pt x="963" y="1213"/>
                    <a:pt x="904" y="1071"/>
                    <a:pt x="877" y="976"/>
                  </a:cubicBezTo>
                  <a:cubicBezTo>
                    <a:pt x="1219" y="933"/>
                    <a:pt x="1475" y="733"/>
                    <a:pt x="1475" y="493"/>
                  </a:cubicBezTo>
                  <a:cubicBezTo>
                    <a:pt x="1475" y="221"/>
                    <a:pt x="1144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6715600" y="2351556"/>
              <a:ext cx="271385" cy="248585"/>
            </a:xfrm>
            <a:custGeom>
              <a:avLst/>
              <a:gdLst/>
              <a:ahLst/>
              <a:cxnLst/>
              <a:rect l="l" t="t" r="r" b="b"/>
              <a:pathLst>
                <a:path w="1476" h="1352" extrusionOk="0">
                  <a:moveTo>
                    <a:pt x="736" y="1"/>
                  </a:moveTo>
                  <a:cubicBezTo>
                    <a:pt x="329" y="1"/>
                    <a:pt x="1" y="221"/>
                    <a:pt x="1" y="490"/>
                  </a:cubicBezTo>
                  <a:cubicBezTo>
                    <a:pt x="1" y="730"/>
                    <a:pt x="257" y="931"/>
                    <a:pt x="595" y="973"/>
                  </a:cubicBezTo>
                  <a:cubicBezTo>
                    <a:pt x="569" y="1069"/>
                    <a:pt x="510" y="1210"/>
                    <a:pt x="368" y="1351"/>
                  </a:cubicBezTo>
                  <a:cubicBezTo>
                    <a:pt x="368" y="1351"/>
                    <a:pt x="753" y="1256"/>
                    <a:pt x="842" y="977"/>
                  </a:cubicBezTo>
                  <a:lnTo>
                    <a:pt x="861" y="977"/>
                  </a:lnTo>
                  <a:cubicBezTo>
                    <a:pt x="865" y="737"/>
                    <a:pt x="1131" y="536"/>
                    <a:pt x="1476" y="497"/>
                  </a:cubicBezTo>
                  <a:cubicBezTo>
                    <a:pt x="1476" y="497"/>
                    <a:pt x="1476" y="494"/>
                    <a:pt x="1476" y="490"/>
                  </a:cubicBezTo>
                  <a:cubicBezTo>
                    <a:pt x="1476" y="221"/>
                    <a:pt x="1144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6771863" y="2430802"/>
              <a:ext cx="22983" cy="22432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62" y="0"/>
                  </a:moveTo>
                  <a:cubicBezTo>
                    <a:pt x="30" y="0"/>
                    <a:pt x="0" y="27"/>
                    <a:pt x="0" y="59"/>
                  </a:cubicBezTo>
                  <a:cubicBezTo>
                    <a:pt x="0" y="96"/>
                    <a:pt x="30" y="122"/>
                    <a:pt x="62" y="122"/>
                  </a:cubicBezTo>
                  <a:cubicBezTo>
                    <a:pt x="95" y="122"/>
                    <a:pt x="125" y="96"/>
                    <a:pt x="125" y="59"/>
                  </a:cubicBezTo>
                  <a:cubicBezTo>
                    <a:pt x="125" y="27"/>
                    <a:pt x="95" y="0"/>
                    <a:pt x="62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6817094" y="2430802"/>
              <a:ext cx="22615" cy="22432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3" y="0"/>
                  </a:moveTo>
                  <a:cubicBezTo>
                    <a:pt x="27" y="0"/>
                    <a:pt x="0" y="27"/>
                    <a:pt x="0" y="59"/>
                  </a:cubicBezTo>
                  <a:cubicBezTo>
                    <a:pt x="0" y="96"/>
                    <a:pt x="27" y="122"/>
                    <a:pt x="63" y="122"/>
                  </a:cubicBezTo>
                  <a:cubicBezTo>
                    <a:pt x="96" y="122"/>
                    <a:pt x="122" y="96"/>
                    <a:pt x="122" y="59"/>
                  </a:cubicBezTo>
                  <a:cubicBezTo>
                    <a:pt x="122" y="27"/>
                    <a:pt x="96" y="0"/>
                    <a:pt x="63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6862324" y="2430802"/>
              <a:ext cx="22615" cy="22432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3" y="0"/>
                  </a:moveTo>
                  <a:cubicBezTo>
                    <a:pt x="27" y="0"/>
                    <a:pt x="1" y="27"/>
                    <a:pt x="1" y="59"/>
                  </a:cubicBezTo>
                  <a:cubicBezTo>
                    <a:pt x="1" y="96"/>
                    <a:pt x="27" y="122"/>
                    <a:pt x="63" y="122"/>
                  </a:cubicBezTo>
                  <a:cubicBezTo>
                    <a:pt x="96" y="122"/>
                    <a:pt x="122" y="96"/>
                    <a:pt x="122" y="59"/>
                  </a:cubicBezTo>
                  <a:cubicBezTo>
                    <a:pt x="122" y="27"/>
                    <a:pt x="96" y="0"/>
                    <a:pt x="63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6907739" y="2430802"/>
              <a:ext cx="22432" cy="22432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59" y="0"/>
                  </a:moveTo>
                  <a:cubicBezTo>
                    <a:pt x="27" y="0"/>
                    <a:pt x="0" y="27"/>
                    <a:pt x="0" y="59"/>
                  </a:cubicBezTo>
                  <a:cubicBezTo>
                    <a:pt x="0" y="96"/>
                    <a:pt x="27" y="122"/>
                    <a:pt x="59" y="122"/>
                  </a:cubicBezTo>
                  <a:cubicBezTo>
                    <a:pt x="96" y="122"/>
                    <a:pt x="122" y="96"/>
                    <a:pt x="122" y="59"/>
                  </a:cubicBezTo>
                  <a:cubicBezTo>
                    <a:pt x="122" y="2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6861773" y="2430250"/>
              <a:ext cx="294919" cy="271936"/>
            </a:xfrm>
            <a:custGeom>
              <a:avLst/>
              <a:gdLst/>
              <a:ahLst/>
              <a:cxnLst/>
              <a:rect l="l" t="t" r="r" b="b"/>
              <a:pathLst>
                <a:path w="1604" h="1479" extrusionOk="0">
                  <a:moveTo>
                    <a:pt x="802" y="128"/>
                  </a:moveTo>
                  <a:cubicBezTo>
                    <a:pt x="1173" y="128"/>
                    <a:pt x="1476" y="319"/>
                    <a:pt x="1476" y="555"/>
                  </a:cubicBezTo>
                  <a:cubicBezTo>
                    <a:pt x="1476" y="756"/>
                    <a:pt x="1249" y="933"/>
                    <a:pt x="937" y="976"/>
                  </a:cubicBezTo>
                  <a:cubicBezTo>
                    <a:pt x="917" y="976"/>
                    <a:pt x="901" y="986"/>
                    <a:pt x="891" y="1002"/>
                  </a:cubicBezTo>
                  <a:cubicBezTo>
                    <a:pt x="881" y="1018"/>
                    <a:pt x="878" y="1038"/>
                    <a:pt x="881" y="1055"/>
                  </a:cubicBezTo>
                  <a:cubicBezTo>
                    <a:pt x="897" y="1110"/>
                    <a:pt x="924" y="1183"/>
                    <a:pt x="970" y="1262"/>
                  </a:cubicBezTo>
                  <a:cubicBezTo>
                    <a:pt x="881" y="1209"/>
                    <a:pt x="792" y="1130"/>
                    <a:pt x="759" y="1022"/>
                  </a:cubicBezTo>
                  <a:cubicBezTo>
                    <a:pt x="750" y="999"/>
                    <a:pt x="730" y="979"/>
                    <a:pt x="704" y="979"/>
                  </a:cubicBezTo>
                  <a:cubicBezTo>
                    <a:pt x="375" y="946"/>
                    <a:pt x="129" y="766"/>
                    <a:pt x="129" y="555"/>
                  </a:cubicBezTo>
                  <a:cubicBezTo>
                    <a:pt x="129" y="319"/>
                    <a:pt x="431" y="128"/>
                    <a:pt x="802" y="128"/>
                  </a:cubicBezTo>
                  <a:close/>
                  <a:moveTo>
                    <a:pt x="802" y="0"/>
                  </a:moveTo>
                  <a:cubicBezTo>
                    <a:pt x="362" y="0"/>
                    <a:pt x="1" y="250"/>
                    <a:pt x="1" y="555"/>
                  </a:cubicBezTo>
                  <a:cubicBezTo>
                    <a:pt x="1" y="828"/>
                    <a:pt x="273" y="1051"/>
                    <a:pt x="651" y="1101"/>
                  </a:cubicBezTo>
                  <a:cubicBezTo>
                    <a:pt x="769" y="1380"/>
                    <a:pt x="1137" y="1475"/>
                    <a:pt x="1154" y="1478"/>
                  </a:cubicBezTo>
                  <a:lnTo>
                    <a:pt x="1170" y="1478"/>
                  </a:lnTo>
                  <a:cubicBezTo>
                    <a:pt x="1193" y="1478"/>
                    <a:pt x="1216" y="1469"/>
                    <a:pt x="1226" y="1449"/>
                  </a:cubicBezTo>
                  <a:cubicBezTo>
                    <a:pt x="1239" y="1423"/>
                    <a:pt x="1236" y="1390"/>
                    <a:pt x="1216" y="1370"/>
                  </a:cubicBezTo>
                  <a:cubicBezTo>
                    <a:pt x="1114" y="1268"/>
                    <a:pt x="1058" y="1170"/>
                    <a:pt x="1029" y="1087"/>
                  </a:cubicBezTo>
                  <a:cubicBezTo>
                    <a:pt x="1367" y="1022"/>
                    <a:pt x="1604" y="805"/>
                    <a:pt x="1604" y="555"/>
                  </a:cubicBezTo>
                  <a:cubicBezTo>
                    <a:pt x="1604" y="250"/>
                    <a:pt x="1246" y="0"/>
                    <a:pt x="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6703465" y="2339605"/>
              <a:ext cx="295103" cy="272488"/>
            </a:xfrm>
            <a:custGeom>
              <a:avLst/>
              <a:gdLst/>
              <a:ahLst/>
              <a:cxnLst/>
              <a:rect l="l" t="t" r="r" b="b"/>
              <a:pathLst>
                <a:path w="1605" h="1482" extrusionOk="0">
                  <a:moveTo>
                    <a:pt x="802" y="128"/>
                  </a:moveTo>
                  <a:cubicBezTo>
                    <a:pt x="1151" y="128"/>
                    <a:pt x="1437" y="296"/>
                    <a:pt x="1473" y="506"/>
                  </a:cubicBezTo>
                  <a:cubicBezTo>
                    <a:pt x="1141" y="562"/>
                    <a:pt x="898" y="759"/>
                    <a:pt x="865" y="992"/>
                  </a:cubicBezTo>
                  <a:cubicBezTo>
                    <a:pt x="858" y="1002"/>
                    <a:pt x="852" y="1012"/>
                    <a:pt x="845" y="1022"/>
                  </a:cubicBezTo>
                  <a:cubicBezTo>
                    <a:pt x="812" y="1130"/>
                    <a:pt x="724" y="1206"/>
                    <a:pt x="635" y="1262"/>
                  </a:cubicBezTo>
                  <a:cubicBezTo>
                    <a:pt x="681" y="1183"/>
                    <a:pt x="707" y="1111"/>
                    <a:pt x="724" y="1055"/>
                  </a:cubicBezTo>
                  <a:cubicBezTo>
                    <a:pt x="727" y="1038"/>
                    <a:pt x="724" y="1019"/>
                    <a:pt x="714" y="1002"/>
                  </a:cubicBezTo>
                  <a:cubicBezTo>
                    <a:pt x="704" y="989"/>
                    <a:pt x="687" y="979"/>
                    <a:pt x="671" y="976"/>
                  </a:cubicBezTo>
                  <a:cubicBezTo>
                    <a:pt x="356" y="933"/>
                    <a:pt x="129" y="759"/>
                    <a:pt x="129" y="555"/>
                  </a:cubicBezTo>
                  <a:cubicBezTo>
                    <a:pt x="129" y="322"/>
                    <a:pt x="431" y="128"/>
                    <a:pt x="802" y="128"/>
                  </a:cubicBezTo>
                  <a:close/>
                  <a:moveTo>
                    <a:pt x="802" y="0"/>
                  </a:moveTo>
                  <a:cubicBezTo>
                    <a:pt x="362" y="0"/>
                    <a:pt x="1" y="250"/>
                    <a:pt x="1" y="555"/>
                  </a:cubicBezTo>
                  <a:cubicBezTo>
                    <a:pt x="1" y="805"/>
                    <a:pt x="237" y="1022"/>
                    <a:pt x="576" y="1091"/>
                  </a:cubicBezTo>
                  <a:cubicBezTo>
                    <a:pt x="546" y="1170"/>
                    <a:pt x="490" y="1272"/>
                    <a:pt x="388" y="1373"/>
                  </a:cubicBezTo>
                  <a:cubicBezTo>
                    <a:pt x="369" y="1393"/>
                    <a:pt x="365" y="1423"/>
                    <a:pt x="379" y="1449"/>
                  </a:cubicBezTo>
                  <a:cubicBezTo>
                    <a:pt x="388" y="1469"/>
                    <a:pt x="411" y="1482"/>
                    <a:pt x="434" y="1482"/>
                  </a:cubicBezTo>
                  <a:cubicBezTo>
                    <a:pt x="441" y="1482"/>
                    <a:pt x="444" y="1482"/>
                    <a:pt x="451" y="1479"/>
                  </a:cubicBezTo>
                  <a:cubicBezTo>
                    <a:pt x="467" y="1475"/>
                    <a:pt x="839" y="1380"/>
                    <a:pt x="957" y="1098"/>
                  </a:cubicBezTo>
                  <a:cubicBezTo>
                    <a:pt x="977" y="1088"/>
                    <a:pt x="990" y="1065"/>
                    <a:pt x="990" y="1042"/>
                  </a:cubicBezTo>
                  <a:cubicBezTo>
                    <a:pt x="996" y="841"/>
                    <a:pt x="1233" y="664"/>
                    <a:pt x="1548" y="628"/>
                  </a:cubicBezTo>
                  <a:cubicBezTo>
                    <a:pt x="1578" y="624"/>
                    <a:pt x="1604" y="598"/>
                    <a:pt x="1604" y="565"/>
                  </a:cubicBezTo>
                  <a:cubicBezTo>
                    <a:pt x="1604" y="562"/>
                    <a:pt x="1604" y="559"/>
                    <a:pt x="1604" y="555"/>
                  </a:cubicBezTo>
                  <a:cubicBezTo>
                    <a:pt x="1604" y="250"/>
                    <a:pt x="1246" y="0"/>
                    <a:pt x="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6929986" y="2520712"/>
              <a:ext cx="23167" cy="23167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1"/>
                  </a:moveTo>
                  <a:cubicBezTo>
                    <a:pt x="27" y="1"/>
                    <a:pt x="1" y="30"/>
                    <a:pt x="1" y="63"/>
                  </a:cubicBezTo>
                  <a:cubicBezTo>
                    <a:pt x="1" y="96"/>
                    <a:pt x="27" y="126"/>
                    <a:pt x="63" y="126"/>
                  </a:cubicBezTo>
                  <a:cubicBezTo>
                    <a:pt x="96" y="126"/>
                    <a:pt x="126" y="96"/>
                    <a:pt x="126" y="63"/>
                  </a:cubicBezTo>
                  <a:cubicBezTo>
                    <a:pt x="126" y="30"/>
                    <a:pt x="96" y="1"/>
                    <a:pt x="63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6975401" y="2520712"/>
              <a:ext cx="22432" cy="23167"/>
            </a:xfrm>
            <a:custGeom>
              <a:avLst/>
              <a:gdLst/>
              <a:ahLst/>
              <a:cxnLst/>
              <a:rect l="l" t="t" r="r" b="b"/>
              <a:pathLst>
                <a:path w="122" h="126" extrusionOk="0">
                  <a:moveTo>
                    <a:pt x="63" y="1"/>
                  </a:moveTo>
                  <a:cubicBezTo>
                    <a:pt x="26" y="1"/>
                    <a:pt x="0" y="30"/>
                    <a:pt x="0" y="63"/>
                  </a:cubicBezTo>
                  <a:cubicBezTo>
                    <a:pt x="0" y="96"/>
                    <a:pt x="26" y="126"/>
                    <a:pt x="63" y="126"/>
                  </a:cubicBezTo>
                  <a:cubicBezTo>
                    <a:pt x="95" y="126"/>
                    <a:pt x="122" y="96"/>
                    <a:pt x="122" y="63"/>
                  </a:cubicBezTo>
                  <a:cubicBezTo>
                    <a:pt x="122" y="30"/>
                    <a:pt x="95" y="1"/>
                    <a:pt x="63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7020632" y="2520712"/>
              <a:ext cx="22615" cy="23167"/>
            </a:xfrm>
            <a:custGeom>
              <a:avLst/>
              <a:gdLst/>
              <a:ahLst/>
              <a:cxnLst/>
              <a:rect l="l" t="t" r="r" b="b"/>
              <a:pathLst>
                <a:path w="123" h="126" extrusionOk="0">
                  <a:moveTo>
                    <a:pt x="60" y="1"/>
                  </a:moveTo>
                  <a:cubicBezTo>
                    <a:pt x="27" y="1"/>
                    <a:pt x="1" y="30"/>
                    <a:pt x="1" y="63"/>
                  </a:cubicBezTo>
                  <a:cubicBezTo>
                    <a:pt x="1" y="96"/>
                    <a:pt x="27" y="126"/>
                    <a:pt x="60" y="126"/>
                  </a:cubicBezTo>
                  <a:cubicBezTo>
                    <a:pt x="96" y="126"/>
                    <a:pt x="122" y="96"/>
                    <a:pt x="122" y="63"/>
                  </a:cubicBezTo>
                  <a:cubicBezTo>
                    <a:pt x="122" y="30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7066046" y="2520712"/>
              <a:ext cx="22432" cy="23167"/>
            </a:xfrm>
            <a:custGeom>
              <a:avLst/>
              <a:gdLst/>
              <a:ahLst/>
              <a:cxnLst/>
              <a:rect l="l" t="t" r="r" b="b"/>
              <a:pathLst>
                <a:path w="122" h="126" extrusionOk="0">
                  <a:moveTo>
                    <a:pt x="59" y="1"/>
                  </a:moveTo>
                  <a:cubicBezTo>
                    <a:pt x="26" y="1"/>
                    <a:pt x="0" y="30"/>
                    <a:pt x="0" y="63"/>
                  </a:cubicBezTo>
                  <a:cubicBezTo>
                    <a:pt x="0" y="96"/>
                    <a:pt x="26" y="126"/>
                    <a:pt x="59" y="126"/>
                  </a:cubicBezTo>
                  <a:cubicBezTo>
                    <a:pt x="95" y="126"/>
                    <a:pt x="122" y="96"/>
                    <a:pt x="122" y="63"/>
                  </a:cubicBezTo>
                  <a:cubicBezTo>
                    <a:pt x="122" y="30"/>
                    <a:pt x="95" y="1"/>
                    <a:pt x="59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13" name="Google Shape;113;p19"/>
          <p:cNvGrpSpPr/>
          <p:nvPr/>
        </p:nvGrpSpPr>
        <p:grpSpPr>
          <a:xfrm>
            <a:off x="2097368" y="5390132"/>
            <a:ext cx="825568" cy="1330586"/>
            <a:chOff x="5298557" y="3749479"/>
            <a:chExt cx="284071" cy="484484"/>
          </a:xfrm>
        </p:grpSpPr>
        <p:sp>
          <p:nvSpPr>
            <p:cNvPr id="114" name="Google Shape;114;p19"/>
            <p:cNvSpPr/>
            <p:nvPr/>
          </p:nvSpPr>
          <p:spPr>
            <a:xfrm>
              <a:off x="5311244" y="3762717"/>
              <a:ext cx="257963" cy="257411"/>
            </a:xfrm>
            <a:custGeom>
              <a:avLst/>
              <a:gdLst/>
              <a:ahLst/>
              <a:cxnLst/>
              <a:rect l="l" t="t" r="r" b="b"/>
              <a:pathLst>
                <a:path w="1403" h="1400" extrusionOk="0">
                  <a:moveTo>
                    <a:pt x="703" y="0"/>
                  </a:moveTo>
                  <a:cubicBezTo>
                    <a:pt x="316" y="0"/>
                    <a:pt x="0" y="313"/>
                    <a:pt x="0" y="700"/>
                  </a:cubicBezTo>
                  <a:cubicBezTo>
                    <a:pt x="0" y="1088"/>
                    <a:pt x="316" y="1400"/>
                    <a:pt x="703" y="1400"/>
                  </a:cubicBezTo>
                  <a:cubicBezTo>
                    <a:pt x="1091" y="1400"/>
                    <a:pt x="1403" y="1088"/>
                    <a:pt x="1403" y="700"/>
                  </a:cubicBezTo>
                  <a:cubicBezTo>
                    <a:pt x="1403" y="313"/>
                    <a:pt x="1091" y="0"/>
                    <a:pt x="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5298557" y="3749479"/>
              <a:ext cx="284071" cy="284071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2" y="145"/>
                  </a:moveTo>
                  <a:cubicBezTo>
                    <a:pt x="1117" y="145"/>
                    <a:pt x="1400" y="427"/>
                    <a:pt x="1400" y="772"/>
                  </a:cubicBezTo>
                  <a:cubicBezTo>
                    <a:pt x="1400" y="1120"/>
                    <a:pt x="1117" y="1400"/>
                    <a:pt x="772" y="1400"/>
                  </a:cubicBezTo>
                  <a:cubicBezTo>
                    <a:pt x="424" y="1400"/>
                    <a:pt x="141" y="1120"/>
                    <a:pt x="141" y="772"/>
                  </a:cubicBezTo>
                  <a:cubicBezTo>
                    <a:pt x="141" y="427"/>
                    <a:pt x="424" y="145"/>
                    <a:pt x="772" y="145"/>
                  </a:cubicBezTo>
                  <a:close/>
                  <a:moveTo>
                    <a:pt x="772" y="0"/>
                  </a:moveTo>
                  <a:cubicBezTo>
                    <a:pt x="345" y="0"/>
                    <a:pt x="0" y="345"/>
                    <a:pt x="0" y="772"/>
                  </a:cubicBezTo>
                  <a:cubicBezTo>
                    <a:pt x="0" y="1199"/>
                    <a:pt x="345" y="1544"/>
                    <a:pt x="772" y="1544"/>
                  </a:cubicBezTo>
                  <a:cubicBezTo>
                    <a:pt x="1196" y="1544"/>
                    <a:pt x="1544" y="1199"/>
                    <a:pt x="1544" y="772"/>
                  </a:cubicBezTo>
                  <a:cubicBezTo>
                    <a:pt x="1544" y="345"/>
                    <a:pt x="1196" y="0"/>
                    <a:pt x="7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5326872" y="3790113"/>
              <a:ext cx="227993" cy="200781"/>
            </a:xfrm>
            <a:custGeom>
              <a:avLst/>
              <a:gdLst/>
              <a:ahLst/>
              <a:cxnLst/>
              <a:rect l="l" t="t" r="r" b="b"/>
              <a:pathLst>
                <a:path w="1240" h="1092" extrusionOk="0">
                  <a:moveTo>
                    <a:pt x="619" y="1"/>
                  </a:moveTo>
                  <a:cubicBezTo>
                    <a:pt x="551" y="1"/>
                    <a:pt x="482" y="14"/>
                    <a:pt x="415" y="42"/>
                  </a:cubicBezTo>
                  <a:cubicBezTo>
                    <a:pt x="135" y="157"/>
                    <a:pt x="1" y="476"/>
                    <a:pt x="116" y="755"/>
                  </a:cubicBezTo>
                  <a:cubicBezTo>
                    <a:pt x="203" y="964"/>
                    <a:pt x="406" y="1092"/>
                    <a:pt x="620" y="1092"/>
                  </a:cubicBezTo>
                  <a:cubicBezTo>
                    <a:pt x="689" y="1092"/>
                    <a:pt x="758" y="1078"/>
                    <a:pt x="825" y="1051"/>
                  </a:cubicBezTo>
                  <a:cubicBezTo>
                    <a:pt x="1104" y="936"/>
                    <a:pt x="1239" y="620"/>
                    <a:pt x="1124" y="341"/>
                  </a:cubicBezTo>
                  <a:cubicBezTo>
                    <a:pt x="1037" y="129"/>
                    <a:pt x="833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5398763" y="4086502"/>
              <a:ext cx="83475" cy="147460"/>
            </a:xfrm>
            <a:custGeom>
              <a:avLst/>
              <a:gdLst/>
              <a:ahLst/>
              <a:cxnLst/>
              <a:rect l="l" t="t" r="r" b="b"/>
              <a:pathLst>
                <a:path w="454" h="802" extrusionOk="0">
                  <a:moveTo>
                    <a:pt x="309" y="105"/>
                  </a:moveTo>
                  <a:lnTo>
                    <a:pt x="309" y="694"/>
                  </a:lnTo>
                  <a:lnTo>
                    <a:pt x="142" y="694"/>
                  </a:lnTo>
                  <a:lnTo>
                    <a:pt x="142" y="105"/>
                  </a:lnTo>
                  <a:close/>
                  <a:moveTo>
                    <a:pt x="70" y="0"/>
                  </a:moveTo>
                  <a:cubicBezTo>
                    <a:pt x="30" y="0"/>
                    <a:pt x="1" y="23"/>
                    <a:pt x="1" y="53"/>
                  </a:cubicBezTo>
                  <a:lnTo>
                    <a:pt x="1" y="746"/>
                  </a:lnTo>
                  <a:cubicBezTo>
                    <a:pt x="1" y="776"/>
                    <a:pt x="30" y="802"/>
                    <a:pt x="70" y="802"/>
                  </a:cubicBezTo>
                  <a:lnTo>
                    <a:pt x="382" y="802"/>
                  </a:lnTo>
                  <a:cubicBezTo>
                    <a:pt x="421" y="802"/>
                    <a:pt x="454" y="776"/>
                    <a:pt x="454" y="746"/>
                  </a:cubicBezTo>
                  <a:lnTo>
                    <a:pt x="454" y="53"/>
                  </a:lnTo>
                  <a:cubicBezTo>
                    <a:pt x="454" y="23"/>
                    <a:pt x="421" y="0"/>
                    <a:pt x="3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5427079" y="4019943"/>
              <a:ext cx="26844" cy="115099"/>
            </a:xfrm>
            <a:custGeom>
              <a:avLst/>
              <a:gdLst/>
              <a:ahLst/>
              <a:cxnLst/>
              <a:rect l="l" t="t" r="r" b="b"/>
              <a:pathLst>
                <a:path w="146" h="626" extrusionOk="0">
                  <a:moveTo>
                    <a:pt x="1" y="1"/>
                  </a:moveTo>
                  <a:lnTo>
                    <a:pt x="1" y="625"/>
                  </a:lnTo>
                  <a:lnTo>
                    <a:pt x="146" y="625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425975" y="4106360"/>
              <a:ext cx="14709" cy="107193"/>
            </a:xfrm>
            <a:custGeom>
              <a:avLst/>
              <a:gdLst/>
              <a:ahLst/>
              <a:cxnLst/>
              <a:rect l="l" t="t" r="r" b="b"/>
              <a:pathLst>
                <a:path w="80" h="583" extrusionOk="0">
                  <a:moveTo>
                    <a:pt x="0" y="1"/>
                  </a:moveTo>
                  <a:lnTo>
                    <a:pt x="0" y="582"/>
                  </a:lnTo>
                  <a:lnTo>
                    <a:pt x="79" y="582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5440501" y="4106360"/>
              <a:ext cx="13974" cy="107193"/>
            </a:xfrm>
            <a:custGeom>
              <a:avLst/>
              <a:gdLst/>
              <a:ahLst/>
              <a:cxnLst/>
              <a:rect l="l" t="t" r="r" b="b"/>
              <a:pathLst>
                <a:path w="76" h="583" extrusionOk="0">
                  <a:moveTo>
                    <a:pt x="0" y="1"/>
                  </a:moveTo>
                  <a:lnTo>
                    <a:pt x="0" y="582"/>
                  </a:lnTo>
                  <a:lnTo>
                    <a:pt x="76" y="58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21" name="Google Shape;121;p19"/>
          <p:cNvGrpSpPr/>
          <p:nvPr/>
        </p:nvGrpSpPr>
        <p:grpSpPr>
          <a:xfrm>
            <a:off x="2023628" y="1449885"/>
            <a:ext cx="970912" cy="919544"/>
            <a:chOff x="5273184" y="2314783"/>
            <a:chExt cx="334083" cy="334818"/>
          </a:xfrm>
        </p:grpSpPr>
        <p:sp>
          <p:nvSpPr>
            <p:cNvPr id="122" name="Google Shape;122;p19"/>
            <p:cNvSpPr/>
            <p:nvPr/>
          </p:nvSpPr>
          <p:spPr>
            <a:xfrm>
              <a:off x="5464587" y="2457278"/>
              <a:ext cx="131831" cy="181475"/>
            </a:xfrm>
            <a:custGeom>
              <a:avLst/>
              <a:gdLst/>
              <a:ahLst/>
              <a:cxnLst/>
              <a:rect l="l" t="t" r="r" b="b"/>
              <a:pathLst>
                <a:path w="717" h="987" extrusionOk="0">
                  <a:moveTo>
                    <a:pt x="717" y="1"/>
                  </a:moveTo>
                  <a:lnTo>
                    <a:pt x="405" y="218"/>
                  </a:lnTo>
                  <a:lnTo>
                    <a:pt x="1" y="494"/>
                  </a:lnTo>
                  <a:lnTo>
                    <a:pt x="1" y="497"/>
                  </a:lnTo>
                  <a:lnTo>
                    <a:pt x="717" y="986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538868" y="2424183"/>
              <a:ext cx="57550" cy="73178"/>
            </a:xfrm>
            <a:custGeom>
              <a:avLst/>
              <a:gdLst/>
              <a:ahLst/>
              <a:cxnLst/>
              <a:rect l="l" t="t" r="r" b="b"/>
              <a:pathLst>
                <a:path w="31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31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284032" y="2531560"/>
              <a:ext cx="312387" cy="107193"/>
            </a:xfrm>
            <a:custGeom>
              <a:avLst/>
              <a:gdLst/>
              <a:ahLst/>
              <a:cxnLst/>
              <a:rect l="l" t="t" r="r" b="b"/>
              <a:pathLst>
                <a:path w="1699" h="583" extrusionOk="0">
                  <a:moveTo>
                    <a:pt x="851" y="1"/>
                  </a:moveTo>
                  <a:lnTo>
                    <a:pt x="717" y="93"/>
                  </a:lnTo>
                  <a:lnTo>
                    <a:pt x="0" y="582"/>
                  </a:lnTo>
                  <a:lnTo>
                    <a:pt x="1699" y="582"/>
                  </a:lnTo>
                  <a:lnTo>
                    <a:pt x="983" y="93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341398" y="2325631"/>
              <a:ext cx="197655" cy="223028"/>
            </a:xfrm>
            <a:custGeom>
              <a:avLst/>
              <a:gdLst/>
              <a:ahLst/>
              <a:cxnLst/>
              <a:rect l="l" t="t" r="r" b="b"/>
              <a:pathLst>
                <a:path w="1075" h="1213" extrusionOk="0">
                  <a:moveTo>
                    <a:pt x="0" y="1"/>
                  </a:moveTo>
                  <a:lnTo>
                    <a:pt x="0" y="536"/>
                  </a:lnTo>
                  <a:lnTo>
                    <a:pt x="0" y="934"/>
                  </a:lnTo>
                  <a:lnTo>
                    <a:pt x="405" y="1210"/>
                  </a:lnTo>
                  <a:lnTo>
                    <a:pt x="405" y="1213"/>
                  </a:lnTo>
                  <a:lnTo>
                    <a:pt x="539" y="1121"/>
                  </a:lnTo>
                  <a:lnTo>
                    <a:pt x="671" y="1213"/>
                  </a:lnTo>
                  <a:lnTo>
                    <a:pt x="671" y="1210"/>
                  </a:lnTo>
                  <a:lnTo>
                    <a:pt x="1075" y="934"/>
                  </a:lnTo>
                  <a:lnTo>
                    <a:pt x="1075" y="536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5284032" y="2457278"/>
              <a:ext cx="131831" cy="181475"/>
            </a:xfrm>
            <a:custGeom>
              <a:avLst/>
              <a:gdLst/>
              <a:ahLst/>
              <a:cxnLst/>
              <a:rect l="l" t="t" r="r" b="b"/>
              <a:pathLst>
                <a:path w="717" h="987" extrusionOk="0">
                  <a:moveTo>
                    <a:pt x="0" y="1"/>
                  </a:moveTo>
                  <a:lnTo>
                    <a:pt x="0" y="986"/>
                  </a:lnTo>
                  <a:lnTo>
                    <a:pt x="717" y="497"/>
                  </a:lnTo>
                  <a:lnTo>
                    <a:pt x="717" y="494"/>
                  </a:lnTo>
                  <a:lnTo>
                    <a:pt x="312" y="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284032" y="2424183"/>
              <a:ext cx="57550" cy="73178"/>
            </a:xfrm>
            <a:custGeom>
              <a:avLst/>
              <a:gdLst/>
              <a:ahLst/>
              <a:cxnLst/>
              <a:rect l="l" t="t" r="r" b="b"/>
              <a:pathLst>
                <a:path w="313" h="398" extrusionOk="0">
                  <a:moveTo>
                    <a:pt x="312" y="0"/>
                  </a:moveTo>
                  <a:lnTo>
                    <a:pt x="0" y="181"/>
                  </a:lnTo>
                  <a:lnTo>
                    <a:pt x="312" y="39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273184" y="2414989"/>
              <a:ext cx="334083" cy="234612"/>
            </a:xfrm>
            <a:custGeom>
              <a:avLst/>
              <a:gdLst/>
              <a:ahLst/>
              <a:cxnLst/>
              <a:rect l="l" t="t" r="r" b="b"/>
              <a:pathLst>
                <a:path w="1817" h="1276" extrusionOk="0">
                  <a:moveTo>
                    <a:pt x="342" y="1"/>
                  </a:moveTo>
                  <a:lnTo>
                    <a:pt x="30" y="182"/>
                  </a:lnTo>
                  <a:cubicBezTo>
                    <a:pt x="10" y="191"/>
                    <a:pt x="0" y="211"/>
                    <a:pt x="0" y="231"/>
                  </a:cubicBezTo>
                  <a:lnTo>
                    <a:pt x="0" y="1216"/>
                  </a:lnTo>
                  <a:cubicBezTo>
                    <a:pt x="0" y="1239"/>
                    <a:pt x="13" y="1259"/>
                    <a:pt x="33" y="1269"/>
                  </a:cubicBezTo>
                  <a:cubicBezTo>
                    <a:pt x="41" y="1273"/>
                    <a:pt x="50" y="1275"/>
                    <a:pt x="59" y="1275"/>
                  </a:cubicBezTo>
                  <a:cubicBezTo>
                    <a:pt x="71" y="1275"/>
                    <a:pt x="83" y="1271"/>
                    <a:pt x="92" y="1266"/>
                  </a:cubicBezTo>
                  <a:lnTo>
                    <a:pt x="910" y="707"/>
                  </a:lnTo>
                  <a:lnTo>
                    <a:pt x="1725" y="1266"/>
                  </a:lnTo>
                  <a:cubicBezTo>
                    <a:pt x="1735" y="1272"/>
                    <a:pt x="1748" y="1276"/>
                    <a:pt x="1758" y="1276"/>
                  </a:cubicBezTo>
                  <a:cubicBezTo>
                    <a:pt x="1768" y="1276"/>
                    <a:pt x="1778" y="1272"/>
                    <a:pt x="1787" y="1269"/>
                  </a:cubicBezTo>
                  <a:cubicBezTo>
                    <a:pt x="1804" y="1259"/>
                    <a:pt x="1817" y="1239"/>
                    <a:pt x="1817" y="1216"/>
                  </a:cubicBezTo>
                  <a:lnTo>
                    <a:pt x="1817" y="231"/>
                  </a:lnTo>
                  <a:cubicBezTo>
                    <a:pt x="1817" y="211"/>
                    <a:pt x="1807" y="191"/>
                    <a:pt x="1787" y="182"/>
                  </a:cubicBezTo>
                  <a:lnTo>
                    <a:pt x="1475" y="1"/>
                  </a:lnTo>
                  <a:lnTo>
                    <a:pt x="1416" y="103"/>
                  </a:lnTo>
                  <a:lnTo>
                    <a:pt x="1699" y="267"/>
                  </a:lnTo>
                  <a:lnTo>
                    <a:pt x="1699" y="1105"/>
                  </a:lnTo>
                  <a:lnTo>
                    <a:pt x="943" y="586"/>
                  </a:lnTo>
                  <a:cubicBezTo>
                    <a:pt x="933" y="579"/>
                    <a:pt x="922" y="576"/>
                    <a:pt x="910" y="576"/>
                  </a:cubicBezTo>
                  <a:cubicBezTo>
                    <a:pt x="898" y="576"/>
                    <a:pt x="886" y="579"/>
                    <a:pt x="874" y="586"/>
                  </a:cubicBezTo>
                  <a:lnTo>
                    <a:pt x="118" y="1105"/>
                  </a:lnTo>
                  <a:lnTo>
                    <a:pt x="118" y="267"/>
                  </a:lnTo>
                  <a:lnTo>
                    <a:pt x="401" y="10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330550" y="2314783"/>
              <a:ext cx="219351" cy="183865"/>
            </a:xfrm>
            <a:custGeom>
              <a:avLst/>
              <a:gdLst/>
              <a:ahLst/>
              <a:cxnLst/>
              <a:rect l="l" t="t" r="r" b="b"/>
              <a:pathLst>
                <a:path w="1193" h="1000" extrusionOk="0">
                  <a:moveTo>
                    <a:pt x="59" y="1"/>
                  </a:moveTo>
                  <a:cubicBezTo>
                    <a:pt x="27" y="1"/>
                    <a:pt x="0" y="30"/>
                    <a:pt x="0" y="60"/>
                  </a:cubicBezTo>
                  <a:lnTo>
                    <a:pt x="0" y="999"/>
                  </a:lnTo>
                  <a:lnTo>
                    <a:pt x="119" y="999"/>
                  </a:lnTo>
                  <a:lnTo>
                    <a:pt x="119" y="119"/>
                  </a:lnTo>
                  <a:lnTo>
                    <a:pt x="1075" y="119"/>
                  </a:lnTo>
                  <a:lnTo>
                    <a:pt x="1075" y="999"/>
                  </a:lnTo>
                  <a:lnTo>
                    <a:pt x="1193" y="999"/>
                  </a:lnTo>
                  <a:lnTo>
                    <a:pt x="1193" y="60"/>
                  </a:lnTo>
                  <a:cubicBezTo>
                    <a:pt x="1193" y="27"/>
                    <a:pt x="116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284032" y="2627721"/>
              <a:ext cx="312387" cy="21880"/>
            </a:xfrm>
            <a:custGeom>
              <a:avLst/>
              <a:gdLst/>
              <a:ahLst/>
              <a:cxnLst/>
              <a:rect l="l" t="t" r="r" b="b"/>
              <a:pathLst>
                <a:path w="1699" h="119" extrusionOk="0">
                  <a:moveTo>
                    <a:pt x="0" y="0"/>
                  </a:moveTo>
                  <a:lnTo>
                    <a:pt x="0" y="119"/>
                  </a:lnTo>
                  <a:lnTo>
                    <a:pt x="1699" y="119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5276677" y="2447717"/>
              <a:ext cx="143966" cy="108848"/>
            </a:xfrm>
            <a:custGeom>
              <a:avLst/>
              <a:gdLst/>
              <a:ahLst/>
              <a:cxnLst/>
              <a:rect l="l" t="t" r="r" b="b"/>
              <a:pathLst>
                <a:path w="783" h="592" extrusionOk="0">
                  <a:moveTo>
                    <a:pt x="67" y="0"/>
                  </a:moveTo>
                  <a:lnTo>
                    <a:pt x="1" y="99"/>
                  </a:lnTo>
                  <a:lnTo>
                    <a:pt x="717" y="592"/>
                  </a:lnTo>
                  <a:lnTo>
                    <a:pt x="783" y="49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5459255" y="2447166"/>
              <a:ext cx="143782" cy="108296"/>
            </a:xfrm>
            <a:custGeom>
              <a:avLst/>
              <a:gdLst/>
              <a:ahLst/>
              <a:cxnLst/>
              <a:rect l="l" t="t" r="r" b="b"/>
              <a:pathLst>
                <a:path w="782" h="589" extrusionOk="0">
                  <a:moveTo>
                    <a:pt x="716" y="0"/>
                  </a:moveTo>
                  <a:lnTo>
                    <a:pt x="0" y="493"/>
                  </a:lnTo>
                  <a:lnTo>
                    <a:pt x="66" y="588"/>
                  </a:lnTo>
                  <a:lnTo>
                    <a:pt x="782" y="9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374677" y="2355785"/>
              <a:ext cx="131831" cy="22064"/>
            </a:xfrm>
            <a:custGeom>
              <a:avLst/>
              <a:gdLst/>
              <a:ahLst/>
              <a:cxnLst/>
              <a:rect l="l" t="t" r="r" b="b"/>
              <a:pathLst>
                <a:path w="717" h="120" extrusionOk="0">
                  <a:moveTo>
                    <a:pt x="0" y="1"/>
                  </a:moveTo>
                  <a:lnTo>
                    <a:pt x="0" y="119"/>
                  </a:lnTo>
                  <a:lnTo>
                    <a:pt x="716" y="11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74677" y="2389065"/>
              <a:ext cx="131831" cy="21880"/>
            </a:xfrm>
            <a:custGeom>
              <a:avLst/>
              <a:gdLst/>
              <a:ahLst/>
              <a:cxnLst/>
              <a:rect l="l" t="t" r="r" b="b"/>
              <a:pathLst>
                <a:path w="717" h="119" extrusionOk="0">
                  <a:moveTo>
                    <a:pt x="0" y="1"/>
                  </a:moveTo>
                  <a:lnTo>
                    <a:pt x="0" y="119"/>
                  </a:lnTo>
                  <a:lnTo>
                    <a:pt x="716" y="11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374677" y="2421792"/>
              <a:ext cx="131831" cy="21880"/>
            </a:xfrm>
            <a:custGeom>
              <a:avLst/>
              <a:gdLst/>
              <a:ahLst/>
              <a:cxnLst/>
              <a:rect l="l" t="t" r="r" b="b"/>
              <a:pathLst>
                <a:path w="717" h="119" extrusionOk="0">
                  <a:moveTo>
                    <a:pt x="0" y="0"/>
                  </a:moveTo>
                  <a:lnTo>
                    <a:pt x="0" y="118"/>
                  </a:lnTo>
                  <a:lnTo>
                    <a:pt x="716" y="11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74677" y="2454888"/>
              <a:ext cx="98552" cy="21880"/>
            </a:xfrm>
            <a:custGeom>
              <a:avLst/>
              <a:gdLst/>
              <a:ahLst/>
              <a:cxnLst/>
              <a:rect l="l" t="t" r="r" b="b"/>
              <a:pathLst>
                <a:path w="536" h="119" extrusionOk="0">
                  <a:moveTo>
                    <a:pt x="0" y="1"/>
                  </a:moveTo>
                  <a:lnTo>
                    <a:pt x="0" y="119"/>
                  </a:lnTo>
                  <a:lnTo>
                    <a:pt x="536" y="11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5374677" y="2487616"/>
              <a:ext cx="98552" cy="21880"/>
            </a:xfrm>
            <a:custGeom>
              <a:avLst/>
              <a:gdLst/>
              <a:ahLst/>
              <a:cxnLst/>
              <a:rect l="l" t="t" r="r" b="b"/>
              <a:pathLst>
                <a:path w="536" h="119" extrusionOk="0">
                  <a:moveTo>
                    <a:pt x="0" y="0"/>
                  </a:moveTo>
                  <a:lnTo>
                    <a:pt x="0" y="118"/>
                  </a:lnTo>
                  <a:lnTo>
                    <a:pt x="536" y="118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42" name="Google Shape;142;p19"/>
          <p:cNvGrpSpPr/>
          <p:nvPr/>
        </p:nvGrpSpPr>
        <p:grpSpPr>
          <a:xfrm>
            <a:off x="6210237" y="5496176"/>
            <a:ext cx="1181978" cy="1116986"/>
            <a:chOff x="6713762" y="3788090"/>
            <a:chExt cx="406709" cy="406709"/>
          </a:xfrm>
        </p:grpSpPr>
        <p:sp>
          <p:nvSpPr>
            <p:cNvPr id="143" name="Google Shape;143;p19"/>
            <p:cNvSpPr/>
            <p:nvPr/>
          </p:nvSpPr>
          <p:spPr>
            <a:xfrm>
              <a:off x="6917300" y="3856304"/>
              <a:ext cx="190484" cy="269546"/>
            </a:xfrm>
            <a:custGeom>
              <a:avLst/>
              <a:gdLst/>
              <a:ahLst/>
              <a:cxnLst/>
              <a:rect l="l" t="t" r="r" b="b"/>
              <a:pathLst>
                <a:path w="1036" h="1466" extrusionOk="0">
                  <a:moveTo>
                    <a:pt x="733" y="1"/>
                  </a:moveTo>
                  <a:lnTo>
                    <a:pt x="1" y="733"/>
                  </a:lnTo>
                  <a:lnTo>
                    <a:pt x="733" y="1466"/>
                  </a:lnTo>
                  <a:cubicBezTo>
                    <a:pt x="921" y="1279"/>
                    <a:pt x="1036" y="1019"/>
                    <a:pt x="1036" y="733"/>
                  </a:cubicBezTo>
                  <a:cubicBezTo>
                    <a:pt x="1036" y="447"/>
                    <a:pt x="921" y="188"/>
                    <a:pt x="733" y="1"/>
                  </a:cubicBezTo>
                  <a:close/>
                </a:path>
              </a:pathLst>
            </a:custGeom>
            <a:solidFill>
              <a:srgbClr val="B1631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917300" y="3800777"/>
              <a:ext cx="134957" cy="190484"/>
            </a:xfrm>
            <a:custGeom>
              <a:avLst/>
              <a:gdLst/>
              <a:ahLst/>
              <a:cxnLst/>
              <a:rect l="l" t="t" r="r" b="b"/>
              <a:pathLst>
                <a:path w="734" h="1036" extrusionOk="0">
                  <a:moveTo>
                    <a:pt x="1" y="0"/>
                  </a:moveTo>
                  <a:lnTo>
                    <a:pt x="1" y="1035"/>
                  </a:lnTo>
                  <a:lnTo>
                    <a:pt x="733" y="303"/>
                  </a:lnTo>
                  <a:cubicBezTo>
                    <a:pt x="546" y="115"/>
                    <a:pt x="287" y="0"/>
                    <a:pt x="1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6782711" y="3991077"/>
              <a:ext cx="269546" cy="191036"/>
            </a:xfrm>
            <a:custGeom>
              <a:avLst/>
              <a:gdLst/>
              <a:ahLst/>
              <a:cxnLst/>
              <a:rect l="l" t="t" r="r" b="b"/>
              <a:pathLst>
                <a:path w="1466" h="1039" extrusionOk="0">
                  <a:moveTo>
                    <a:pt x="733" y="0"/>
                  </a:moveTo>
                  <a:lnTo>
                    <a:pt x="0" y="733"/>
                  </a:lnTo>
                  <a:cubicBezTo>
                    <a:pt x="187" y="920"/>
                    <a:pt x="447" y="1038"/>
                    <a:pt x="733" y="1038"/>
                  </a:cubicBezTo>
                  <a:cubicBezTo>
                    <a:pt x="1019" y="1038"/>
                    <a:pt x="1278" y="920"/>
                    <a:pt x="1465" y="733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6726448" y="3800777"/>
              <a:ext cx="191036" cy="325073"/>
            </a:xfrm>
            <a:custGeom>
              <a:avLst/>
              <a:gdLst/>
              <a:ahLst/>
              <a:cxnLst/>
              <a:rect l="l" t="t" r="r" b="b"/>
              <a:pathLst>
                <a:path w="1039" h="1768" extrusionOk="0">
                  <a:moveTo>
                    <a:pt x="1039" y="0"/>
                  </a:moveTo>
                  <a:cubicBezTo>
                    <a:pt x="467" y="0"/>
                    <a:pt x="1" y="464"/>
                    <a:pt x="1" y="1035"/>
                  </a:cubicBezTo>
                  <a:cubicBezTo>
                    <a:pt x="1" y="1321"/>
                    <a:pt x="119" y="1581"/>
                    <a:pt x="306" y="1768"/>
                  </a:cubicBezTo>
                  <a:lnTo>
                    <a:pt x="1039" y="1035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6713762" y="3788090"/>
              <a:ext cx="406709" cy="406709"/>
            </a:xfrm>
            <a:custGeom>
              <a:avLst/>
              <a:gdLst/>
              <a:ahLst/>
              <a:cxnLst/>
              <a:rect l="l" t="t" r="r" b="b"/>
              <a:pathLst>
                <a:path w="2212" h="2212" extrusionOk="0">
                  <a:moveTo>
                    <a:pt x="1108" y="135"/>
                  </a:moveTo>
                  <a:cubicBezTo>
                    <a:pt x="1364" y="135"/>
                    <a:pt x="1607" y="237"/>
                    <a:pt x="1791" y="421"/>
                  </a:cubicBezTo>
                  <a:cubicBezTo>
                    <a:pt x="1975" y="605"/>
                    <a:pt x="2077" y="848"/>
                    <a:pt x="2077" y="1104"/>
                  </a:cubicBezTo>
                  <a:cubicBezTo>
                    <a:pt x="2077" y="1364"/>
                    <a:pt x="1975" y="1607"/>
                    <a:pt x="1791" y="1791"/>
                  </a:cubicBezTo>
                  <a:cubicBezTo>
                    <a:pt x="1607" y="1972"/>
                    <a:pt x="1364" y="2073"/>
                    <a:pt x="1108" y="2073"/>
                  </a:cubicBezTo>
                  <a:cubicBezTo>
                    <a:pt x="848" y="2073"/>
                    <a:pt x="605" y="1972"/>
                    <a:pt x="421" y="1791"/>
                  </a:cubicBezTo>
                  <a:cubicBezTo>
                    <a:pt x="240" y="1607"/>
                    <a:pt x="139" y="1364"/>
                    <a:pt x="139" y="1104"/>
                  </a:cubicBezTo>
                  <a:cubicBezTo>
                    <a:pt x="139" y="572"/>
                    <a:pt x="572" y="135"/>
                    <a:pt x="1108" y="135"/>
                  </a:cubicBezTo>
                  <a:close/>
                  <a:moveTo>
                    <a:pt x="1108" y="0"/>
                  </a:moveTo>
                  <a:cubicBezTo>
                    <a:pt x="497" y="0"/>
                    <a:pt x="1" y="496"/>
                    <a:pt x="1" y="1104"/>
                  </a:cubicBezTo>
                  <a:cubicBezTo>
                    <a:pt x="1" y="1400"/>
                    <a:pt x="116" y="1679"/>
                    <a:pt x="326" y="1886"/>
                  </a:cubicBezTo>
                  <a:cubicBezTo>
                    <a:pt x="536" y="2096"/>
                    <a:pt x="812" y="2211"/>
                    <a:pt x="1108" y="2211"/>
                  </a:cubicBezTo>
                  <a:cubicBezTo>
                    <a:pt x="1403" y="2211"/>
                    <a:pt x="1679" y="2096"/>
                    <a:pt x="1890" y="1886"/>
                  </a:cubicBezTo>
                  <a:cubicBezTo>
                    <a:pt x="2097" y="1676"/>
                    <a:pt x="2212" y="1400"/>
                    <a:pt x="2212" y="1104"/>
                  </a:cubicBezTo>
                  <a:cubicBezTo>
                    <a:pt x="2212" y="809"/>
                    <a:pt x="2097" y="533"/>
                    <a:pt x="1890" y="322"/>
                  </a:cubicBezTo>
                  <a:cubicBezTo>
                    <a:pt x="1679" y="115"/>
                    <a:pt x="1403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904613" y="3800777"/>
              <a:ext cx="157940" cy="335370"/>
            </a:xfrm>
            <a:custGeom>
              <a:avLst/>
              <a:gdLst/>
              <a:ahLst/>
              <a:cxnLst/>
              <a:rect l="l" t="t" r="r" b="b"/>
              <a:pathLst>
                <a:path w="859" h="1824" extrusionOk="0">
                  <a:moveTo>
                    <a:pt x="1" y="0"/>
                  </a:moveTo>
                  <a:lnTo>
                    <a:pt x="1" y="1065"/>
                  </a:lnTo>
                  <a:lnTo>
                    <a:pt x="760" y="1824"/>
                  </a:lnTo>
                  <a:lnTo>
                    <a:pt x="858" y="1728"/>
                  </a:lnTo>
                  <a:lnTo>
                    <a:pt x="139" y="100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6772415" y="3846007"/>
              <a:ext cx="290139" cy="290139"/>
            </a:xfrm>
            <a:custGeom>
              <a:avLst/>
              <a:gdLst/>
              <a:ahLst/>
              <a:cxnLst/>
              <a:rect l="l" t="t" r="r" b="b"/>
              <a:pathLst>
                <a:path w="1578" h="1578" extrusionOk="0">
                  <a:moveTo>
                    <a:pt x="1479" y="1"/>
                  </a:moveTo>
                  <a:lnTo>
                    <a:pt x="0" y="1482"/>
                  </a:lnTo>
                  <a:lnTo>
                    <a:pt x="96" y="1578"/>
                  </a:lnTo>
                  <a:lnTo>
                    <a:pt x="1577" y="96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50" name="Google Shape;150;p19"/>
          <p:cNvGrpSpPr/>
          <p:nvPr/>
        </p:nvGrpSpPr>
        <p:grpSpPr>
          <a:xfrm>
            <a:off x="4244375" y="600533"/>
            <a:ext cx="818622" cy="1027608"/>
            <a:chOff x="6037325" y="2005523"/>
            <a:chExt cx="281681" cy="374165"/>
          </a:xfrm>
        </p:grpSpPr>
        <p:sp>
          <p:nvSpPr>
            <p:cNvPr id="151" name="Google Shape;151;p19"/>
            <p:cNvSpPr/>
            <p:nvPr/>
          </p:nvSpPr>
          <p:spPr>
            <a:xfrm>
              <a:off x="6048724" y="2016923"/>
              <a:ext cx="258698" cy="351182"/>
            </a:xfrm>
            <a:custGeom>
              <a:avLst/>
              <a:gdLst/>
              <a:ahLst/>
              <a:cxnLst/>
              <a:rect l="l" t="t" r="r" b="b"/>
              <a:pathLst>
                <a:path w="1407" h="1910" extrusionOk="0">
                  <a:moveTo>
                    <a:pt x="1" y="1"/>
                  </a:moveTo>
                  <a:lnTo>
                    <a:pt x="1" y="1910"/>
                  </a:lnTo>
                  <a:lnTo>
                    <a:pt x="1407" y="1910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6037325" y="2005523"/>
              <a:ext cx="281681" cy="374165"/>
            </a:xfrm>
            <a:custGeom>
              <a:avLst/>
              <a:gdLst/>
              <a:ahLst/>
              <a:cxnLst/>
              <a:rect l="l" t="t" r="r" b="b"/>
              <a:pathLst>
                <a:path w="1532" h="2035" extrusionOk="0">
                  <a:moveTo>
                    <a:pt x="1406" y="125"/>
                  </a:moveTo>
                  <a:lnTo>
                    <a:pt x="1406" y="1906"/>
                  </a:lnTo>
                  <a:lnTo>
                    <a:pt x="128" y="1906"/>
                  </a:lnTo>
                  <a:lnTo>
                    <a:pt x="128" y="125"/>
                  </a:lnTo>
                  <a:close/>
                  <a:moveTo>
                    <a:pt x="0" y="0"/>
                  </a:moveTo>
                  <a:lnTo>
                    <a:pt x="0" y="2034"/>
                  </a:lnTo>
                  <a:lnTo>
                    <a:pt x="1531" y="2034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6095242" y="2137170"/>
              <a:ext cx="18386" cy="55160"/>
            </a:xfrm>
            <a:custGeom>
              <a:avLst/>
              <a:gdLst/>
              <a:ahLst/>
              <a:cxnLst/>
              <a:rect l="l" t="t" r="r" b="b"/>
              <a:pathLst>
                <a:path w="100" h="300" extrusionOk="0">
                  <a:moveTo>
                    <a:pt x="1" y="1"/>
                  </a:moveTo>
                  <a:lnTo>
                    <a:pt x="1" y="300"/>
                  </a:lnTo>
                  <a:lnTo>
                    <a:pt x="99" y="30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132015" y="2081643"/>
              <a:ext cx="18386" cy="110687"/>
            </a:xfrm>
            <a:custGeom>
              <a:avLst/>
              <a:gdLst/>
              <a:ahLst/>
              <a:cxnLst/>
              <a:rect l="l" t="t" r="r" b="b"/>
              <a:pathLst>
                <a:path w="100" h="602" extrusionOk="0">
                  <a:moveTo>
                    <a:pt x="1" y="0"/>
                  </a:moveTo>
                  <a:lnTo>
                    <a:pt x="1" y="602"/>
                  </a:lnTo>
                  <a:lnTo>
                    <a:pt x="99" y="60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6168972" y="2100397"/>
              <a:ext cx="18203" cy="91933"/>
            </a:xfrm>
            <a:custGeom>
              <a:avLst/>
              <a:gdLst/>
              <a:ahLst/>
              <a:cxnLst/>
              <a:rect l="l" t="t" r="r" b="b"/>
              <a:pathLst>
                <a:path w="99" h="500" extrusionOk="0">
                  <a:moveTo>
                    <a:pt x="0" y="0"/>
                  </a:moveTo>
                  <a:lnTo>
                    <a:pt x="0" y="500"/>
                  </a:lnTo>
                  <a:lnTo>
                    <a:pt x="99" y="50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205744" y="2137170"/>
              <a:ext cx="18386" cy="55160"/>
            </a:xfrm>
            <a:custGeom>
              <a:avLst/>
              <a:gdLst/>
              <a:ahLst/>
              <a:cxnLst/>
              <a:rect l="l" t="t" r="r" b="b"/>
              <a:pathLst>
                <a:path w="100" h="300" extrusionOk="0">
                  <a:moveTo>
                    <a:pt x="1" y="1"/>
                  </a:moveTo>
                  <a:lnTo>
                    <a:pt x="1" y="300"/>
                  </a:lnTo>
                  <a:lnTo>
                    <a:pt x="99" y="30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6242701" y="2062889"/>
              <a:ext cx="18754" cy="129441"/>
            </a:xfrm>
            <a:custGeom>
              <a:avLst/>
              <a:gdLst/>
              <a:ahLst/>
              <a:cxnLst/>
              <a:rect l="l" t="t" r="r" b="b"/>
              <a:pathLst>
                <a:path w="102" h="704" extrusionOk="0">
                  <a:moveTo>
                    <a:pt x="0" y="1"/>
                  </a:moveTo>
                  <a:lnTo>
                    <a:pt x="0" y="704"/>
                  </a:lnTo>
                  <a:lnTo>
                    <a:pt x="102" y="70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076488" y="2198765"/>
              <a:ext cx="203171" cy="23719"/>
            </a:xfrm>
            <a:custGeom>
              <a:avLst/>
              <a:gdLst/>
              <a:ahLst/>
              <a:cxnLst/>
              <a:rect l="l" t="t" r="r" b="b"/>
              <a:pathLst>
                <a:path w="1105" h="129" extrusionOk="0">
                  <a:moveTo>
                    <a:pt x="1" y="1"/>
                  </a:moveTo>
                  <a:lnTo>
                    <a:pt x="1" y="129"/>
                  </a:lnTo>
                  <a:lnTo>
                    <a:pt x="1105" y="129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6076488" y="2254476"/>
              <a:ext cx="203171" cy="23719"/>
            </a:xfrm>
            <a:custGeom>
              <a:avLst/>
              <a:gdLst/>
              <a:ahLst/>
              <a:cxnLst/>
              <a:rect l="l" t="t" r="r" b="b"/>
              <a:pathLst>
                <a:path w="1105" h="129" extrusionOk="0">
                  <a:moveTo>
                    <a:pt x="1" y="0"/>
                  </a:moveTo>
                  <a:lnTo>
                    <a:pt x="1" y="128"/>
                  </a:lnTo>
                  <a:lnTo>
                    <a:pt x="1105" y="12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6076488" y="2291249"/>
              <a:ext cx="138450" cy="23719"/>
            </a:xfrm>
            <a:custGeom>
              <a:avLst/>
              <a:gdLst/>
              <a:ahLst/>
              <a:cxnLst/>
              <a:rect l="l" t="t" r="r" b="b"/>
              <a:pathLst>
                <a:path w="753" h="129" extrusionOk="0">
                  <a:moveTo>
                    <a:pt x="1" y="0"/>
                  </a:moveTo>
                  <a:lnTo>
                    <a:pt x="1" y="129"/>
                  </a:lnTo>
                  <a:lnTo>
                    <a:pt x="753" y="129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61" name="Google Shape;161;p19"/>
          <p:cNvGrpSpPr/>
          <p:nvPr/>
        </p:nvGrpSpPr>
        <p:grpSpPr>
          <a:xfrm>
            <a:off x="4035444" y="6430362"/>
            <a:ext cx="1243428" cy="847838"/>
            <a:chOff x="5965434" y="4128240"/>
            <a:chExt cx="427854" cy="308709"/>
          </a:xfrm>
        </p:grpSpPr>
        <p:sp>
          <p:nvSpPr>
            <p:cNvPr id="162" name="Google Shape;162;p19"/>
            <p:cNvSpPr/>
            <p:nvPr/>
          </p:nvSpPr>
          <p:spPr>
            <a:xfrm>
              <a:off x="5978120" y="4192225"/>
              <a:ext cx="402480" cy="233325"/>
            </a:xfrm>
            <a:custGeom>
              <a:avLst/>
              <a:gdLst/>
              <a:ahLst/>
              <a:cxnLst/>
              <a:rect l="l" t="t" r="r" b="b"/>
              <a:pathLst>
                <a:path w="2189" h="1269" extrusionOk="0">
                  <a:moveTo>
                    <a:pt x="0" y="0"/>
                  </a:moveTo>
                  <a:lnTo>
                    <a:pt x="0" y="1268"/>
                  </a:lnTo>
                  <a:lnTo>
                    <a:pt x="2188" y="1268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5978120" y="4192225"/>
              <a:ext cx="402480" cy="53321"/>
            </a:xfrm>
            <a:custGeom>
              <a:avLst/>
              <a:gdLst/>
              <a:ahLst/>
              <a:cxnLst/>
              <a:rect l="l" t="t" r="r" b="b"/>
              <a:pathLst>
                <a:path w="2189" h="290" extrusionOk="0">
                  <a:moveTo>
                    <a:pt x="0" y="0"/>
                  </a:moveTo>
                  <a:lnTo>
                    <a:pt x="289" y="289"/>
                  </a:lnTo>
                  <a:lnTo>
                    <a:pt x="1899" y="289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966537" y="4180641"/>
              <a:ext cx="425464" cy="256308"/>
            </a:xfrm>
            <a:custGeom>
              <a:avLst/>
              <a:gdLst/>
              <a:ahLst/>
              <a:cxnLst/>
              <a:rect l="l" t="t" r="r" b="b"/>
              <a:pathLst>
                <a:path w="2314" h="1394" extrusionOk="0">
                  <a:moveTo>
                    <a:pt x="2189" y="129"/>
                  </a:moveTo>
                  <a:lnTo>
                    <a:pt x="2189" y="1269"/>
                  </a:lnTo>
                  <a:lnTo>
                    <a:pt x="126" y="1269"/>
                  </a:lnTo>
                  <a:lnTo>
                    <a:pt x="126" y="129"/>
                  </a:lnTo>
                  <a:close/>
                  <a:moveTo>
                    <a:pt x="63" y="1"/>
                  </a:moveTo>
                  <a:cubicBezTo>
                    <a:pt x="27" y="1"/>
                    <a:pt x="1" y="30"/>
                    <a:pt x="1" y="63"/>
                  </a:cubicBezTo>
                  <a:lnTo>
                    <a:pt x="1" y="1331"/>
                  </a:lnTo>
                  <a:cubicBezTo>
                    <a:pt x="1" y="1368"/>
                    <a:pt x="30" y="1394"/>
                    <a:pt x="63" y="1394"/>
                  </a:cubicBezTo>
                  <a:lnTo>
                    <a:pt x="2251" y="1394"/>
                  </a:lnTo>
                  <a:cubicBezTo>
                    <a:pt x="2287" y="1394"/>
                    <a:pt x="2314" y="1368"/>
                    <a:pt x="2314" y="1331"/>
                  </a:cubicBezTo>
                  <a:lnTo>
                    <a:pt x="2314" y="63"/>
                  </a:lnTo>
                  <a:cubicBezTo>
                    <a:pt x="2314" y="30"/>
                    <a:pt x="2284" y="1"/>
                    <a:pt x="2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5965434" y="4180641"/>
              <a:ext cx="427854" cy="76304"/>
            </a:xfrm>
            <a:custGeom>
              <a:avLst/>
              <a:gdLst/>
              <a:ahLst/>
              <a:cxnLst/>
              <a:rect l="l" t="t" r="r" b="b"/>
              <a:pathLst>
                <a:path w="2327" h="415" extrusionOk="0">
                  <a:moveTo>
                    <a:pt x="2106" y="129"/>
                  </a:moveTo>
                  <a:lnTo>
                    <a:pt x="1945" y="290"/>
                  </a:lnTo>
                  <a:lnTo>
                    <a:pt x="385" y="290"/>
                  </a:lnTo>
                  <a:lnTo>
                    <a:pt x="220" y="129"/>
                  </a:lnTo>
                  <a:close/>
                  <a:moveTo>
                    <a:pt x="69" y="1"/>
                  </a:moveTo>
                  <a:cubicBezTo>
                    <a:pt x="43" y="1"/>
                    <a:pt x="20" y="17"/>
                    <a:pt x="10" y="40"/>
                  </a:cubicBezTo>
                  <a:cubicBezTo>
                    <a:pt x="0" y="63"/>
                    <a:pt x="7" y="90"/>
                    <a:pt x="26" y="109"/>
                  </a:cubicBezTo>
                  <a:lnTo>
                    <a:pt x="312" y="398"/>
                  </a:lnTo>
                  <a:cubicBezTo>
                    <a:pt x="325" y="408"/>
                    <a:pt x="342" y="415"/>
                    <a:pt x="358" y="415"/>
                  </a:cubicBezTo>
                  <a:lnTo>
                    <a:pt x="1968" y="415"/>
                  </a:lnTo>
                  <a:cubicBezTo>
                    <a:pt x="1988" y="415"/>
                    <a:pt x="2001" y="408"/>
                    <a:pt x="2014" y="398"/>
                  </a:cubicBezTo>
                  <a:lnTo>
                    <a:pt x="2303" y="109"/>
                  </a:lnTo>
                  <a:cubicBezTo>
                    <a:pt x="2320" y="93"/>
                    <a:pt x="2326" y="63"/>
                    <a:pt x="2316" y="40"/>
                  </a:cubicBezTo>
                  <a:cubicBezTo>
                    <a:pt x="2306" y="17"/>
                    <a:pt x="2283" y="1"/>
                    <a:pt x="22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104251" y="4128240"/>
              <a:ext cx="150034" cy="641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63" y="0"/>
                  </a:moveTo>
                  <a:cubicBezTo>
                    <a:pt x="27" y="0"/>
                    <a:pt x="1" y="26"/>
                    <a:pt x="1" y="62"/>
                  </a:cubicBezTo>
                  <a:lnTo>
                    <a:pt x="1" y="348"/>
                  </a:lnTo>
                  <a:lnTo>
                    <a:pt x="126" y="348"/>
                  </a:lnTo>
                  <a:lnTo>
                    <a:pt x="126" y="125"/>
                  </a:lnTo>
                  <a:lnTo>
                    <a:pt x="691" y="125"/>
                  </a:lnTo>
                  <a:lnTo>
                    <a:pt x="691" y="348"/>
                  </a:lnTo>
                  <a:lnTo>
                    <a:pt x="816" y="348"/>
                  </a:lnTo>
                  <a:lnTo>
                    <a:pt x="816" y="62"/>
                  </a:lnTo>
                  <a:cubicBezTo>
                    <a:pt x="816" y="26"/>
                    <a:pt x="789" y="0"/>
                    <a:pt x="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040818" y="4233778"/>
              <a:ext cx="65456" cy="65456"/>
            </a:xfrm>
            <a:custGeom>
              <a:avLst/>
              <a:gdLst/>
              <a:ahLst/>
              <a:cxnLst/>
              <a:rect l="l" t="t" r="r" b="b"/>
              <a:pathLst>
                <a:path w="356" h="356" extrusionOk="0">
                  <a:moveTo>
                    <a:pt x="231" y="126"/>
                  </a:moveTo>
                  <a:lnTo>
                    <a:pt x="231" y="178"/>
                  </a:lnTo>
                  <a:cubicBezTo>
                    <a:pt x="231" y="208"/>
                    <a:pt x="208" y="231"/>
                    <a:pt x="178" y="231"/>
                  </a:cubicBezTo>
                  <a:cubicBezTo>
                    <a:pt x="149" y="231"/>
                    <a:pt x="126" y="208"/>
                    <a:pt x="126" y="178"/>
                  </a:cubicBezTo>
                  <a:lnTo>
                    <a:pt x="126" y="126"/>
                  </a:lnTo>
                  <a:close/>
                  <a:moveTo>
                    <a:pt x="63" y="1"/>
                  </a:moveTo>
                  <a:cubicBezTo>
                    <a:pt x="27" y="1"/>
                    <a:pt x="1" y="31"/>
                    <a:pt x="1" y="63"/>
                  </a:cubicBezTo>
                  <a:lnTo>
                    <a:pt x="1" y="178"/>
                  </a:lnTo>
                  <a:cubicBezTo>
                    <a:pt x="1" y="277"/>
                    <a:pt x="80" y="356"/>
                    <a:pt x="178" y="356"/>
                  </a:cubicBezTo>
                  <a:cubicBezTo>
                    <a:pt x="277" y="356"/>
                    <a:pt x="356" y="277"/>
                    <a:pt x="356" y="178"/>
                  </a:cubicBezTo>
                  <a:lnTo>
                    <a:pt x="356" y="63"/>
                  </a:lnTo>
                  <a:cubicBezTo>
                    <a:pt x="356" y="27"/>
                    <a:pt x="326" y="1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252262" y="4233778"/>
              <a:ext cx="66008" cy="65456"/>
            </a:xfrm>
            <a:custGeom>
              <a:avLst/>
              <a:gdLst/>
              <a:ahLst/>
              <a:cxnLst/>
              <a:rect l="l" t="t" r="r" b="b"/>
              <a:pathLst>
                <a:path w="359" h="356" extrusionOk="0">
                  <a:moveTo>
                    <a:pt x="231" y="126"/>
                  </a:moveTo>
                  <a:lnTo>
                    <a:pt x="231" y="178"/>
                  </a:lnTo>
                  <a:cubicBezTo>
                    <a:pt x="231" y="208"/>
                    <a:pt x="208" y="231"/>
                    <a:pt x="178" y="231"/>
                  </a:cubicBezTo>
                  <a:cubicBezTo>
                    <a:pt x="152" y="231"/>
                    <a:pt x="126" y="208"/>
                    <a:pt x="126" y="178"/>
                  </a:cubicBezTo>
                  <a:lnTo>
                    <a:pt x="126" y="126"/>
                  </a:lnTo>
                  <a:close/>
                  <a:moveTo>
                    <a:pt x="63" y="1"/>
                  </a:moveTo>
                  <a:cubicBezTo>
                    <a:pt x="30" y="1"/>
                    <a:pt x="1" y="31"/>
                    <a:pt x="1" y="63"/>
                  </a:cubicBezTo>
                  <a:lnTo>
                    <a:pt x="1" y="178"/>
                  </a:lnTo>
                  <a:cubicBezTo>
                    <a:pt x="1" y="277"/>
                    <a:pt x="80" y="356"/>
                    <a:pt x="178" y="356"/>
                  </a:cubicBezTo>
                  <a:cubicBezTo>
                    <a:pt x="277" y="356"/>
                    <a:pt x="359" y="277"/>
                    <a:pt x="359" y="178"/>
                  </a:cubicBezTo>
                  <a:lnTo>
                    <a:pt x="359" y="63"/>
                  </a:lnTo>
                  <a:cubicBezTo>
                    <a:pt x="359" y="27"/>
                    <a:pt x="329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EE6F3050-6941-4E46-8DEA-9F311C90F07E}"/>
              </a:ext>
            </a:extLst>
          </p:cNvPr>
          <p:cNvSpPr txBox="1"/>
          <p:nvPr/>
        </p:nvSpPr>
        <p:spPr>
          <a:xfrm>
            <a:off x="16267095" y="114299"/>
            <a:ext cx="202090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Outlook of 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B7DAE-C3C3-4455-9D19-6E955FEAB820}"/>
              </a:ext>
            </a:extLst>
          </p:cNvPr>
          <p:cNvSpPr txBox="1"/>
          <p:nvPr/>
        </p:nvSpPr>
        <p:spPr>
          <a:xfrm>
            <a:off x="3200400" y="3162300"/>
            <a:ext cx="290781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17A90-30E5-4256-86A1-C33A4E9FBE1C}"/>
              </a:ext>
            </a:extLst>
          </p:cNvPr>
          <p:cNvSpPr txBox="1"/>
          <p:nvPr/>
        </p:nvSpPr>
        <p:spPr>
          <a:xfrm>
            <a:off x="9608212" y="1196395"/>
            <a:ext cx="8850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Build a community of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AIM Quality Improvement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Dashboard sharing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Sharing success and case study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Learning session including team mapping, process mapping…  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E7D3-8705-DA46-B6A6-D95D77D6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1" y="737894"/>
            <a:ext cx="12917574" cy="1510464"/>
          </a:xfrm>
        </p:spPr>
        <p:txBody>
          <a:bodyPr/>
          <a:lstStyle/>
          <a:p>
            <a:r>
              <a:rPr lang="en-US" sz="4900" dirty="0"/>
              <a:t>For more information, please contact: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F521B-2ADC-2042-9461-5E5E98BCF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0" y="2248358"/>
            <a:ext cx="9413112" cy="590550"/>
          </a:xfrm>
        </p:spPr>
        <p:txBody>
          <a:bodyPr/>
          <a:lstStyle/>
          <a:p>
            <a:r>
              <a:rPr lang="en-US" sz="5600" dirty="0"/>
              <a:t>AIM@umanitoba.ca</a:t>
            </a:r>
          </a:p>
        </p:txBody>
      </p:sp>
      <p:pic>
        <p:nvPicPr>
          <p:cNvPr id="11" name="Graphic 10" descr="Envelope">
            <a:extLst>
              <a:ext uri="{FF2B5EF4-FFF2-40B4-BE49-F238E27FC236}">
                <a16:creationId xmlns:a16="http://schemas.microsoft.com/office/drawing/2014/main" id="{058AB06B-ACB1-4DD8-B695-3F9AC676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7606" y="2087480"/>
            <a:ext cx="1312355" cy="1312355"/>
          </a:xfrm>
          <a:prstGeom prst="rect">
            <a:avLst/>
          </a:prstGeom>
        </p:spPr>
      </p:pic>
      <p:pic>
        <p:nvPicPr>
          <p:cNvPr id="19" name="Picture Placeholder 18" descr="A picture containing text, building, outdoor, store&#10;&#10;Description automatically generated">
            <a:extLst>
              <a:ext uri="{FF2B5EF4-FFF2-40B4-BE49-F238E27FC236}">
                <a16:creationId xmlns:a16="http://schemas.microsoft.com/office/drawing/2014/main" id="{E95633D4-E3A7-416F-8B8A-AB963559AA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4778" r="24778"/>
          <a:stretch>
            <a:fillRect/>
          </a:stretch>
        </p:blipFill>
        <p:spPr>
          <a:xfrm>
            <a:off x="12975239" y="1"/>
            <a:ext cx="5312762" cy="7898795"/>
          </a:xfr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1D87EA3A-9636-3A2E-83DA-136F84BE0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2400" y="3543300"/>
            <a:ext cx="4384698" cy="42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7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620352"/>
            <a:ext cx="1828800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33393" y="1028700"/>
            <a:ext cx="14173812" cy="5219700"/>
            <a:chOff x="0" y="0"/>
            <a:chExt cx="6135815" cy="22595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0" y="12700"/>
              <a:ext cx="6071045" cy="2191018"/>
            </a:xfrm>
            <a:custGeom>
              <a:avLst/>
              <a:gdLst/>
              <a:ahLst/>
              <a:cxnLst/>
              <a:rect l="l" t="t" r="r" b="b"/>
              <a:pathLst>
                <a:path w="6071045" h="2191018">
                  <a:moveTo>
                    <a:pt x="146050" y="2191018"/>
                  </a:moveTo>
                  <a:lnTo>
                    <a:pt x="5924995" y="2191018"/>
                  </a:lnTo>
                  <a:cubicBezTo>
                    <a:pt x="6005005" y="2191018"/>
                    <a:pt x="6071045" y="2124978"/>
                    <a:pt x="6071045" y="2044968"/>
                  </a:cubicBezTo>
                  <a:lnTo>
                    <a:pt x="6071045" y="146050"/>
                  </a:lnTo>
                  <a:cubicBezTo>
                    <a:pt x="6071045" y="66040"/>
                    <a:pt x="6005005" y="0"/>
                    <a:pt x="592499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4968"/>
                  </a:lnTo>
                  <a:cubicBezTo>
                    <a:pt x="0" y="2126248"/>
                    <a:pt x="66040" y="2191018"/>
                    <a:pt x="146050" y="2191018"/>
                  </a:cubicBezTo>
                  <a:close/>
                </a:path>
              </a:pathLst>
            </a:custGeom>
            <a:solidFill>
              <a:srgbClr val="C8F6C2"/>
            </a:soli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35815" cy="2259598"/>
            </a:xfrm>
            <a:custGeom>
              <a:avLst/>
              <a:gdLst/>
              <a:ahLst/>
              <a:cxnLst/>
              <a:rect l="l" t="t" r="r" b="b"/>
              <a:pathLst>
                <a:path w="6135815" h="2259598">
                  <a:moveTo>
                    <a:pt x="6072315" y="74930"/>
                  </a:moveTo>
                  <a:cubicBezTo>
                    <a:pt x="6044375" y="30480"/>
                    <a:pt x="5994845" y="0"/>
                    <a:pt x="593769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7668"/>
                  </a:lnTo>
                  <a:cubicBezTo>
                    <a:pt x="0" y="2109738"/>
                    <a:pt x="25400" y="2155458"/>
                    <a:pt x="63500" y="2184668"/>
                  </a:cubicBezTo>
                  <a:cubicBezTo>
                    <a:pt x="91440" y="2229118"/>
                    <a:pt x="140970" y="2259598"/>
                    <a:pt x="218780" y="2259598"/>
                  </a:cubicBezTo>
                  <a:lnTo>
                    <a:pt x="5977065" y="2259598"/>
                  </a:lnTo>
                  <a:cubicBezTo>
                    <a:pt x="6064695" y="2259598"/>
                    <a:pt x="6135815" y="2188478"/>
                    <a:pt x="6135815" y="2100848"/>
                  </a:cubicBezTo>
                  <a:lnTo>
                    <a:pt x="6135815" y="204941"/>
                  </a:lnTo>
                  <a:cubicBezTo>
                    <a:pt x="6135815" y="149860"/>
                    <a:pt x="6110415" y="104140"/>
                    <a:pt x="6072315" y="74930"/>
                  </a:cubicBezTo>
                  <a:close/>
                  <a:moveTo>
                    <a:pt x="12700" y="20576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937695" y="12700"/>
                  </a:lnTo>
                  <a:cubicBezTo>
                    <a:pt x="6017705" y="12700"/>
                    <a:pt x="6083745" y="78740"/>
                    <a:pt x="6083745" y="158750"/>
                  </a:cubicBezTo>
                  <a:lnTo>
                    <a:pt x="6083745" y="2057668"/>
                  </a:lnTo>
                  <a:cubicBezTo>
                    <a:pt x="6083745" y="2137678"/>
                    <a:pt x="6017705" y="2203718"/>
                    <a:pt x="5937695" y="2203718"/>
                  </a:cubicBezTo>
                  <a:lnTo>
                    <a:pt x="158750" y="2203718"/>
                  </a:lnTo>
                  <a:cubicBezTo>
                    <a:pt x="78740" y="2203718"/>
                    <a:pt x="12700" y="2138948"/>
                    <a:pt x="12700" y="205766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 descr="Facebook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347" y="7730052"/>
            <a:ext cx="1124046" cy="1151197"/>
          </a:xfrm>
          <a:prstGeom prst="rect">
            <a:avLst/>
          </a:prstGeom>
        </p:spPr>
      </p:pic>
      <p:pic>
        <p:nvPicPr>
          <p:cNvPr id="7" name="Picture 7" descr="Twitter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8872" y="7784724"/>
            <a:ext cx="1124046" cy="1129502"/>
          </a:xfrm>
          <a:prstGeom prst="rect">
            <a:avLst/>
          </a:prstGeom>
        </p:spPr>
      </p:pic>
      <p:pic>
        <p:nvPicPr>
          <p:cNvPr id="8" name="Picture 8" descr="Instagram logo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99831" y="7773876"/>
            <a:ext cx="1124046" cy="1151197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98750">
            <a:off x="15197239" y="4942867"/>
            <a:ext cx="2552396" cy="2552396"/>
          </a:xfrm>
          <a:prstGeom prst="rect">
            <a:avLst/>
          </a:prstGeom>
        </p:spPr>
      </p:pic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3699" y="8111409"/>
            <a:ext cx="4436642" cy="49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5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FamilyMedicineForum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51449" y="8097066"/>
            <a:ext cx="3556259" cy="504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3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16000" y="8101791"/>
            <a:ext cx="3962400" cy="504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3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FamilyMedForum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544800" y="5811797"/>
            <a:ext cx="2438400" cy="643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#myfmf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52800" y="2491837"/>
            <a:ext cx="11557292" cy="2107048"/>
            <a:chOff x="0" y="-133349"/>
            <a:chExt cx="14439805" cy="2809397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33349"/>
              <a:ext cx="14439805" cy="150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00"/>
                </a:lnSpc>
              </a:pPr>
              <a:r>
                <a:rPr lang="en-US" sz="8000" b="1" u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805895"/>
              <a:ext cx="14439805" cy="870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Please fill out your session evaluation now!</a:t>
              </a:r>
            </a:p>
          </p:txBody>
        </p:sp>
      </p:grpSp>
      <p:sp>
        <p:nvSpPr>
          <p:cNvPr id="17" name="Title 17">
            <a:extLst>
              <a:ext uri="{FF2B5EF4-FFF2-40B4-BE49-F238E27FC236}">
                <a16:creationId xmlns:a16="http://schemas.microsoft.com/office/drawing/2014/main" id="{0ADDFBB7-70E0-EB51-92AB-9649C2A9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363663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Closing Slide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2019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14600" y="519604"/>
            <a:ext cx="13487400" cy="10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of Financial Support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C45DFA-42C5-82E5-C887-A723AC8D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21920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COI – Presenter Disclosure (2)</a:t>
            </a:r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375" flipV="1">
            <a:off x="21" y="1996121"/>
            <a:ext cx="18287956" cy="45814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F3C15-3177-4046-6B08-249EC06A1429}"/>
              </a:ext>
            </a:extLst>
          </p:cNvPr>
          <p:cNvSpPr txBox="1"/>
          <p:nvPr/>
        </p:nvSpPr>
        <p:spPr>
          <a:xfrm>
            <a:off x="609600" y="2324100"/>
            <a:ext cx="17297400" cy="478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7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program has received financial support from Shared Health in the form of project funding.</a:t>
            </a:r>
          </a:p>
          <a:p>
            <a:pPr>
              <a:lnSpc>
                <a:spcPts val="4078"/>
              </a:lnSpc>
            </a:pPr>
            <a:endParaRPr lang="en-US" sz="3200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7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in-kind support.</a:t>
            </a:r>
          </a:p>
          <a:p>
            <a:pPr>
              <a:lnSpc>
                <a:spcPts val="4078"/>
              </a:lnSpc>
            </a:pPr>
            <a:endParaRPr lang="en-US" sz="3200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78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conflict(s) of interest:</a:t>
            </a:r>
          </a:p>
          <a:p>
            <a:pPr>
              <a:lnSpc>
                <a:spcPts val="407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payment/funding has been received from Shared Health.</a:t>
            </a:r>
          </a:p>
          <a:p>
            <a:pPr>
              <a:lnSpc>
                <a:spcPts val="4078"/>
              </a:lnSpc>
            </a:pPr>
            <a:endParaRPr lang="en-US" sz="3200" dirty="0">
              <a:solidFill>
                <a:srgbClr val="FF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78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Health does not benefit from the sales of any products that will be discussed in this program.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34CF-5710-E44A-8053-81BE8BD7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461"/>
            <a:ext cx="9413112" cy="821201"/>
          </a:xfrm>
        </p:spPr>
        <p:txBody>
          <a:bodyPr>
            <a:normAutofit/>
          </a:bodyPr>
          <a:lstStyle/>
          <a:p>
            <a:r>
              <a:rPr lang="en-US" sz="4900" dirty="0"/>
              <a:t>Learning o</a:t>
            </a:r>
            <a:r>
              <a:rPr lang="en-US" sz="4900" b="1" i="0" kern="1200" baseline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bjectives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C27217-653C-453F-841A-EC3801C3EC06}"/>
              </a:ext>
            </a:extLst>
          </p:cNvPr>
          <p:cNvSpPr txBox="1">
            <a:spLocks/>
          </p:cNvSpPr>
          <p:nvPr/>
        </p:nvSpPr>
        <p:spPr>
          <a:xfrm>
            <a:off x="304800" y="2019300"/>
            <a:ext cx="12877800" cy="512921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891" defTabSz="1371566"/>
            <a:r>
              <a:rPr lang="en-US" sz="3600" dirty="0"/>
              <a:t>Explore how change management, quality improvement, and team building concepts can improve patient access;</a:t>
            </a:r>
          </a:p>
          <a:p>
            <a:pPr marL="342909" indent="0" defTabSz="1371566">
              <a:buNone/>
            </a:pPr>
            <a:endParaRPr lang="en-US" sz="3600" dirty="0"/>
          </a:p>
          <a:p>
            <a:pPr marL="685800" indent="-342891" defTabSz="1371566"/>
            <a:r>
              <a:rPr lang="en-US" sz="3600" dirty="0"/>
              <a:t>Recognize the value of team-based care in access improvement; </a:t>
            </a:r>
          </a:p>
          <a:p>
            <a:pPr marL="342909" indent="0" defTabSz="1371566">
              <a:buNone/>
            </a:pPr>
            <a:endParaRPr lang="en-US" sz="3600" dirty="0"/>
          </a:p>
          <a:p>
            <a:pPr marL="685800" indent="-342891" defTabSz="1371566"/>
            <a:r>
              <a:rPr lang="en-US" sz="3600" dirty="0"/>
              <a:t>Describe lessons learned from the pilot workshops. </a:t>
            </a:r>
          </a:p>
        </p:txBody>
      </p:sp>
      <p:pic>
        <p:nvPicPr>
          <p:cNvPr id="9" name="Picture 8" descr="Colourful carved figures of humans">
            <a:extLst>
              <a:ext uri="{FF2B5EF4-FFF2-40B4-BE49-F238E27FC236}">
                <a16:creationId xmlns:a16="http://schemas.microsoft.com/office/drawing/2014/main" id="{5C3DB712-83DE-DD35-19CE-C9B129E0C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5" r="25921" b="-2"/>
          <a:stretch/>
        </p:blipFill>
        <p:spPr>
          <a:xfrm>
            <a:off x="12970559" y="-1"/>
            <a:ext cx="5317442" cy="7905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3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34CF-5710-E44A-8053-81BE8BD7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7700"/>
            <a:ext cx="18288000" cy="821201"/>
          </a:xfrm>
        </p:spPr>
        <p:txBody>
          <a:bodyPr>
            <a:noAutofit/>
          </a:bodyPr>
          <a:lstStyle/>
          <a:p>
            <a:r>
              <a:rPr lang="en-US" sz="4900" dirty="0" err="1"/>
              <a:t>Mentimeter</a:t>
            </a:r>
            <a:r>
              <a:rPr lang="en-US" sz="4900" dirty="0"/>
              <a:t> – What are some key barriers to patient access?</a:t>
            </a:r>
            <a:endParaRPr lang="en-US" sz="4900" b="1" i="0" kern="1200" baseline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20FB604-EDC6-4F04-B2D7-C0792C9D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45101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B27C0113-C324-4CB3-ABED-8D3575011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276338"/>
              </p:ext>
            </p:extLst>
          </p:nvPr>
        </p:nvGraphicFramePr>
        <p:xfrm>
          <a:off x="0" y="800100"/>
          <a:ext cx="18288002" cy="712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987">
                  <a:extLst>
                    <a:ext uri="{9D8B030D-6E8A-4147-A177-3AD203B41FA5}">
                      <a16:colId xmlns:a16="http://schemas.microsoft.com/office/drawing/2014/main" val="1024339142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923748998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1938286253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3446741469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619145733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2514995340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2163205372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1826307072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742391807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3066792217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2844910915"/>
                    </a:ext>
                  </a:extLst>
                </a:gridCol>
                <a:gridCol w="1301365">
                  <a:extLst>
                    <a:ext uri="{9D8B030D-6E8A-4147-A177-3AD203B41FA5}">
                      <a16:colId xmlns:a16="http://schemas.microsoft.com/office/drawing/2014/main" val="1634908477"/>
                    </a:ext>
                  </a:extLst>
                </a:gridCol>
              </a:tblGrid>
              <a:tr h="1061601"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NZ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SWIZ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159264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RANKING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81023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Care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39013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 Process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02937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Efficiency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21430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66527"/>
                  </a:ext>
                </a:extLst>
              </a:tr>
              <a:tr h="1011185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Care Outcomes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40428"/>
                  </a:ext>
                </a:extLst>
              </a:tr>
            </a:tbl>
          </a:graphicData>
        </a:graphic>
      </p:graphicFrame>
      <p:sp>
        <p:nvSpPr>
          <p:cNvPr id="19" name="Title 5">
            <a:extLst>
              <a:ext uri="{FF2B5EF4-FFF2-40B4-BE49-F238E27FC236}">
                <a16:creationId xmlns:a16="http://schemas.microsoft.com/office/drawing/2014/main" id="{950F21DA-55B5-4BFA-9DD4-A5E2B9B35B49}"/>
              </a:ext>
            </a:extLst>
          </p:cNvPr>
          <p:cNvSpPr txBox="1">
            <a:spLocks/>
          </p:cNvSpPr>
          <p:nvPr/>
        </p:nvSpPr>
        <p:spPr>
          <a:xfrm>
            <a:off x="411478" y="114300"/>
            <a:ext cx="1505712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5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900" dirty="0"/>
              <a:t>Health care system performance rankings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D682A8-D2E7-40B2-A000-4F50BF5A09B6}"/>
              </a:ext>
            </a:extLst>
          </p:cNvPr>
          <p:cNvSpPr txBox="1"/>
          <p:nvPr/>
        </p:nvSpPr>
        <p:spPr>
          <a:xfrm>
            <a:off x="1828800" y="8050768"/>
            <a:ext cx="1762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b="1" i="1" u="sng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 C. Schneider et al., Mirror, Mirror 2021 — Reflecting Poorly: Health Care in the U.S. Compared to Other High-Income Countries (Commonwealth Fund, Aug. 2021)</a:t>
            </a:r>
            <a:endParaRPr lang="en-US" b="1" i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2B120-24AE-4236-9B32-3188EB66EDD9}"/>
              </a:ext>
            </a:extLst>
          </p:cNvPr>
          <p:cNvSpPr/>
          <p:nvPr/>
        </p:nvSpPr>
        <p:spPr>
          <a:xfrm>
            <a:off x="5257800" y="800100"/>
            <a:ext cx="1295400" cy="7128711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78E506-F7FF-412C-A4D2-23271DFEA2D2}"/>
              </a:ext>
            </a:extLst>
          </p:cNvPr>
          <p:cNvSpPr/>
          <p:nvPr/>
        </p:nvSpPr>
        <p:spPr>
          <a:xfrm>
            <a:off x="0" y="2933700"/>
            <a:ext cx="18211800" cy="914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75F69-6978-4A60-8FE2-51A4E431F092}"/>
              </a:ext>
            </a:extLst>
          </p:cNvPr>
          <p:cNvSpPr txBox="1"/>
          <p:nvPr/>
        </p:nvSpPr>
        <p:spPr>
          <a:xfrm>
            <a:off x="16121063" y="114300"/>
            <a:ext cx="21669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Call for action</a:t>
            </a:r>
          </a:p>
        </p:txBody>
      </p:sp>
    </p:spTree>
    <p:extLst>
      <p:ext uri="{BB962C8B-B14F-4D97-AF65-F5344CB8AC3E}">
        <p14:creationId xmlns:p14="http://schemas.microsoft.com/office/powerpoint/2010/main" val="4037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A8AAF-4F61-4B44-BED2-FC1BCCFD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182" y="834783"/>
            <a:ext cx="11931101" cy="6495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B241E-2186-4CAD-A237-6B647C2C7772}"/>
              </a:ext>
            </a:extLst>
          </p:cNvPr>
          <p:cNvSpPr txBox="1"/>
          <p:nvPr/>
        </p:nvSpPr>
        <p:spPr>
          <a:xfrm>
            <a:off x="8686800" y="7330606"/>
            <a:ext cx="931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than 6.5 million adults in Canada lack access to primary care - Healthy Debate</a:t>
            </a:r>
            <a:endParaRPr lang="en-US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Google Shape;18739;p52">
            <a:extLst>
              <a:ext uri="{FF2B5EF4-FFF2-40B4-BE49-F238E27FC236}">
                <a16:creationId xmlns:a16="http://schemas.microsoft.com/office/drawing/2014/main" id="{F7FED331-3A1C-4D11-B9CB-0755E43DE74F}"/>
              </a:ext>
            </a:extLst>
          </p:cNvPr>
          <p:cNvSpPr txBox="1">
            <a:spLocks/>
          </p:cNvSpPr>
          <p:nvPr/>
        </p:nvSpPr>
        <p:spPr>
          <a:xfrm>
            <a:off x="1143000" y="2400300"/>
            <a:ext cx="3712864" cy="414087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37138" tIns="137138" rIns="137138" bIns="137138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u="sng" dirty="0"/>
              <a:t>1 in 5</a:t>
            </a:r>
            <a:r>
              <a:rPr lang="en-US" sz="3600" dirty="0"/>
              <a:t> adults don’t have a regular family doctor or nurse practitioner.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935EC-19A8-4B83-ACA8-20DCE359A8B2}"/>
              </a:ext>
            </a:extLst>
          </p:cNvPr>
          <p:cNvSpPr txBox="1"/>
          <p:nvPr/>
        </p:nvSpPr>
        <p:spPr>
          <a:xfrm>
            <a:off x="16121063" y="114300"/>
            <a:ext cx="21669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Call for action</a:t>
            </a:r>
          </a:p>
        </p:txBody>
      </p:sp>
    </p:spTree>
    <p:extLst>
      <p:ext uri="{BB962C8B-B14F-4D97-AF65-F5344CB8AC3E}">
        <p14:creationId xmlns:p14="http://schemas.microsoft.com/office/powerpoint/2010/main" val="135103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0184F53-A1FF-4986-BB47-66C9040A4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893269"/>
              </p:ext>
            </p:extLst>
          </p:nvPr>
        </p:nvGraphicFramePr>
        <p:xfrm>
          <a:off x="0" y="0"/>
          <a:ext cx="13716000" cy="788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2D39F31-B150-40DE-930E-29EB9676DA73}"/>
              </a:ext>
            </a:extLst>
          </p:cNvPr>
          <p:cNvSpPr/>
          <p:nvPr/>
        </p:nvSpPr>
        <p:spPr>
          <a:xfrm>
            <a:off x="685800" y="5981700"/>
            <a:ext cx="762000" cy="6858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04E7C3-06B8-4647-9F70-90702CE77A73}"/>
              </a:ext>
            </a:extLst>
          </p:cNvPr>
          <p:cNvSpPr/>
          <p:nvPr/>
        </p:nvSpPr>
        <p:spPr>
          <a:xfrm>
            <a:off x="13792200" y="1257300"/>
            <a:ext cx="4419600" cy="53340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Manitoba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fewest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per 100,000 individuals in Canada.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7E405F-0A6B-4F1C-8FDD-C321441BD239}"/>
              </a:ext>
            </a:extLst>
          </p:cNvPr>
          <p:cNvSpPr txBox="1"/>
          <p:nvPr/>
        </p:nvSpPr>
        <p:spPr>
          <a:xfrm>
            <a:off x="5638800" y="7983259"/>
            <a:ext cx="1287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Source: </a:t>
            </a:r>
            <a:r>
              <a:rPr lang="en-US" b="1" i="1" u="sng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Institute for Health Information. Supply, Distribution and Migration of Physicians in Canada, 2022 — Data Tables. Ottawa, ON: CIHI; 2023.</a:t>
            </a:r>
            <a:endParaRPr lang="en-US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1A6F3-EB33-48DE-98F2-E009BF287CFC}"/>
              </a:ext>
            </a:extLst>
          </p:cNvPr>
          <p:cNvSpPr txBox="1"/>
          <p:nvPr/>
        </p:nvSpPr>
        <p:spPr>
          <a:xfrm>
            <a:off x="16121063" y="114300"/>
            <a:ext cx="21669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Call for action</a:t>
            </a:r>
          </a:p>
        </p:txBody>
      </p:sp>
    </p:spTree>
    <p:extLst>
      <p:ext uri="{BB962C8B-B14F-4D97-AF65-F5344CB8AC3E}">
        <p14:creationId xmlns:p14="http://schemas.microsoft.com/office/powerpoint/2010/main" val="2979424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968313F-3E62-4681-88F9-D6ABC0A28AC5}" vid="{EC8642BD-9C90-4902-9321-786416DAFB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1523</Words>
  <Application>Microsoft Office PowerPoint</Application>
  <PresentationFormat>Custom</PresentationFormat>
  <Paragraphs>366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 Light</vt:lpstr>
      <vt:lpstr>Fira Sans Extra Condensed Medium</vt:lpstr>
      <vt:lpstr>Fira Sans Extra Condensed SemiBold</vt:lpstr>
      <vt:lpstr>Roboto</vt:lpstr>
      <vt:lpstr>Arial Black</vt:lpstr>
      <vt:lpstr>Calibri</vt:lpstr>
      <vt:lpstr>Wingdings</vt:lpstr>
      <vt:lpstr>Arial</vt:lpstr>
      <vt:lpstr>Theme1</vt:lpstr>
      <vt:lpstr>Office Theme</vt:lpstr>
      <vt:lpstr>Title Slide</vt:lpstr>
      <vt:lpstr>COI – Presenter Disclosure (1)</vt:lpstr>
      <vt:lpstr>COI – Presenter Disclosure (1)</vt:lpstr>
      <vt:lpstr>COI – Presenter Disclosure (2)</vt:lpstr>
      <vt:lpstr>Learning objectives</vt:lpstr>
      <vt:lpstr>Mentimeter – What are some key barriers to patient access?</vt:lpstr>
      <vt:lpstr>PowerPoint Presentation</vt:lpstr>
      <vt:lpstr>PowerPoint Presentation</vt:lpstr>
      <vt:lpstr>PowerPoint Presentation</vt:lpstr>
      <vt:lpstr>PowerPoint Presentation</vt:lpstr>
      <vt:lpstr>Manitoba’s Clinical and Preventive Services Plan (2019)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AIM</vt:lpstr>
      <vt:lpstr>PowerPoint Presentation</vt:lpstr>
      <vt:lpstr>PowerPoint Presentation</vt:lpstr>
      <vt:lpstr>The Model for Improvement (MFI)</vt:lpstr>
      <vt:lpstr>PowerPoint Presentation</vt:lpstr>
      <vt:lpstr>PowerPoint Presentation</vt:lpstr>
      <vt:lpstr>Kotter’s change management model</vt:lpstr>
      <vt:lpstr>Kotter’s change management model</vt:lpstr>
      <vt:lpstr>Kotter’s change management model</vt:lpstr>
      <vt:lpstr>Team building roadmap </vt:lpstr>
      <vt:lpstr>1st Pilot clinic </vt:lpstr>
      <vt:lpstr>2nd  Pilot clinic </vt:lpstr>
      <vt:lpstr>PowerPoint Presentation</vt:lpstr>
      <vt:lpstr>PowerPoint Presentation</vt:lpstr>
      <vt:lpstr>Recruitment channels </vt:lpstr>
      <vt:lpstr>Challenges in recruitment </vt:lpstr>
      <vt:lpstr>PowerPoint Presentation</vt:lpstr>
      <vt:lpstr>For more information, please contact: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Apple Qin</dc:creator>
  <cp:lastModifiedBy>Deanne McKay</cp:lastModifiedBy>
  <cp:revision>57</cp:revision>
  <cp:lastPrinted>2023-11-02T19:08:24Z</cp:lastPrinted>
  <dcterms:created xsi:type="dcterms:W3CDTF">2023-10-30T20:48:06Z</dcterms:created>
  <dcterms:modified xsi:type="dcterms:W3CDTF">2023-11-06T13:29:20Z</dcterms:modified>
</cp:coreProperties>
</file>